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42"/>
  </p:notesMasterIdLst>
  <p:sldIdLst>
    <p:sldId id="256" r:id="rId3"/>
    <p:sldId id="389" r:id="rId4"/>
    <p:sldId id="442" r:id="rId5"/>
    <p:sldId id="443" r:id="rId6"/>
    <p:sldId id="258" r:id="rId7"/>
    <p:sldId id="259" r:id="rId8"/>
    <p:sldId id="260" r:id="rId9"/>
    <p:sldId id="261" r:id="rId10"/>
    <p:sldId id="262" r:id="rId11"/>
    <p:sldId id="263" r:id="rId12"/>
    <p:sldId id="444" r:id="rId13"/>
    <p:sldId id="265" r:id="rId14"/>
    <p:sldId id="266" r:id="rId15"/>
    <p:sldId id="445" r:id="rId16"/>
    <p:sldId id="268" r:id="rId17"/>
    <p:sldId id="269" r:id="rId18"/>
    <p:sldId id="270" r:id="rId19"/>
    <p:sldId id="271" r:id="rId20"/>
    <p:sldId id="272" r:id="rId21"/>
    <p:sldId id="273" r:id="rId22"/>
    <p:sldId id="275" r:id="rId23"/>
    <p:sldId id="278" r:id="rId24"/>
    <p:sldId id="281" r:id="rId25"/>
    <p:sldId id="279" r:id="rId26"/>
    <p:sldId id="382" r:id="rId27"/>
    <p:sldId id="282" r:id="rId28"/>
    <p:sldId id="383" r:id="rId29"/>
    <p:sldId id="283" r:id="rId30"/>
    <p:sldId id="384" r:id="rId31"/>
    <p:sldId id="284" r:id="rId32"/>
    <p:sldId id="439" r:id="rId33"/>
    <p:sldId id="286" r:id="rId34"/>
    <p:sldId id="287" r:id="rId35"/>
    <p:sldId id="288" r:id="rId36"/>
    <p:sldId id="387" r:id="rId37"/>
    <p:sldId id="289" r:id="rId38"/>
    <p:sldId id="290" r:id="rId39"/>
    <p:sldId id="291" r:id="rId40"/>
    <p:sldId id="392" r:id="rId41"/>
    <p:sldId id="292" r:id="rId42"/>
    <p:sldId id="293" r:id="rId43"/>
    <p:sldId id="294" r:id="rId44"/>
    <p:sldId id="295" r:id="rId45"/>
    <p:sldId id="296" r:id="rId46"/>
    <p:sldId id="297" r:id="rId47"/>
    <p:sldId id="298" r:id="rId48"/>
    <p:sldId id="299" r:id="rId49"/>
    <p:sldId id="300" r:id="rId50"/>
    <p:sldId id="301" r:id="rId51"/>
    <p:sldId id="433" r:id="rId52"/>
    <p:sldId id="434" r:id="rId53"/>
    <p:sldId id="435" r:id="rId54"/>
    <p:sldId id="304" r:id="rId55"/>
    <p:sldId id="306" r:id="rId56"/>
    <p:sldId id="307" r:id="rId57"/>
    <p:sldId id="308" r:id="rId58"/>
    <p:sldId id="309" r:id="rId59"/>
    <p:sldId id="310" r:id="rId60"/>
    <p:sldId id="385" r:id="rId61"/>
    <p:sldId id="386" r:id="rId62"/>
    <p:sldId id="399" r:id="rId63"/>
    <p:sldId id="311" r:id="rId64"/>
    <p:sldId id="312" r:id="rId65"/>
    <p:sldId id="400" r:id="rId66"/>
    <p:sldId id="313" r:id="rId67"/>
    <p:sldId id="314" r:id="rId68"/>
    <p:sldId id="315" r:id="rId69"/>
    <p:sldId id="316" r:id="rId70"/>
    <p:sldId id="317" r:id="rId71"/>
    <p:sldId id="318" r:id="rId72"/>
    <p:sldId id="321" r:id="rId73"/>
    <p:sldId id="322" r:id="rId74"/>
    <p:sldId id="323" r:id="rId75"/>
    <p:sldId id="324" r:id="rId76"/>
    <p:sldId id="325" r:id="rId77"/>
    <p:sldId id="326" r:id="rId78"/>
    <p:sldId id="327" r:id="rId79"/>
    <p:sldId id="357" r:id="rId80"/>
    <p:sldId id="358"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401" r:id="rId97"/>
    <p:sldId id="402" r:id="rId98"/>
    <p:sldId id="343" r:id="rId99"/>
    <p:sldId id="344" r:id="rId100"/>
    <p:sldId id="345" r:id="rId101"/>
    <p:sldId id="346" r:id="rId102"/>
    <p:sldId id="347" r:id="rId103"/>
    <p:sldId id="348" r:id="rId104"/>
    <p:sldId id="349" r:id="rId105"/>
    <p:sldId id="391" r:id="rId106"/>
    <p:sldId id="403" r:id="rId107"/>
    <p:sldId id="350" r:id="rId108"/>
    <p:sldId id="351" r:id="rId109"/>
    <p:sldId id="352" r:id="rId110"/>
    <p:sldId id="353" r:id="rId111"/>
    <p:sldId id="390" r:id="rId112"/>
    <p:sldId id="354" r:id="rId113"/>
    <p:sldId id="355" r:id="rId114"/>
    <p:sldId id="356"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404" r:id="rId133"/>
    <p:sldId id="406" r:id="rId134"/>
    <p:sldId id="417" r:id="rId135"/>
    <p:sldId id="377" r:id="rId136"/>
    <p:sldId id="378" r:id="rId137"/>
    <p:sldId id="379" r:id="rId138"/>
    <p:sldId id="380" r:id="rId139"/>
    <p:sldId id="381" r:id="rId140"/>
    <p:sldId id="405" r:id="rId14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42"/>
            <p14:sldId id="443"/>
            <p14:sldId id="258"/>
            <p14:sldId id="259"/>
            <p14:sldId id="260"/>
            <p14:sldId id="261"/>
            <p14:sldId id="262"/>
            <p14:sldId id="263"/>
            <p14:sldId id="444"/>
            <p14:sldId id="265"/>
            <p14:sldId id="266"/>
            <p14:sldId id="445"/>
            <p14:sldId id="268"/>
            <p14:sldId id="269"/>
            <p14:sldId id="270"/>
            <p14:sldId id="271"/>
            <p14:sldId id="272"/>
            <p14:sldId id="273"/>
            <p14:sldId id="275"/>
            <p14:sldId id="278"/>
            <p14:sldId id="281"/>
            <p14:sldId id="279"/>
            <p14:sldId id="382"/>
            <p14:sldId id="282"/>
            <p14:sldId id="383"/>
            <p14:sldId id="283"/>
            <p14:sldId id="384"/>
            <p14:sldId id="284"/>
            <p14:sldId id="439"/>
            <p14:sldId id="286"/>
            <p14:sldId id="287"/>
            <p14:sldId id="288"/>
            <p14:sldId id="387"/>
            <p14:sldId id="289"/>
            <p14:sldId id="290"/>
            <p14:sldId id="291"/>
            <p14:sldId id="392"/>
            <p14:sldId id="292"/>
            <p14:sldId id="293"/>
            <p14:sldId id="294"/>
            <p14:sldId id="295"/>
            <p14:sldId id="296"/>
            <p14:sldId id="297"/>
            <p14:sldId id="298"/>
            <p14:sldId id="299"/>
            <p14:sldId id="300"/>
            <p14:sldId id="301"/>
            <p14:sldId id="433"/>
            <p14:sldId id="434"/>
            <p14:sldId id="435"/>
            <p14:sldId id="304"/>
            <p14:sldId id="306"/>
            <p14:sldId id="307"/>
            <p14:sldId id="308"/>
            <p14:sldId id="309"/>
            <p14:sldId id="310"/>
            <p14:sldId id="385"/>
            <p14:sldId id="386"/>
            <p14:sldId id="399"/>
            <p14:sldId id="311"/>
            <p14:sldId id="312"/>
            <p14:sldId id="400"/>
            <p14:sldId id="313"/>
            <p14:sldId id="314"/>
            <p14:sldId id="315"/>
            <p14:sldId id="316"/>
            <p14:sldId id="317"/>
            <p14:sldId id="318"/>
            <p14:sldId id="321"/>
            <p14:sldId id="322"/>
            <p14:sldId id="323"/>
            <p14:sldId id="324"/>
            <p14:sldId id="325"/>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72F3"/>
    <a:srgbClr val="3538BD"/>
    <a:srgbClr val="F24381"/>
    <a:srgbClr val="BE1558"/>
    <a:srgbClr val="F78E04"/>
    <a:srgbClr val="D25F16"/>
    <a:srgbClr val="161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0"/>
    <p:restoredTop sz="95872"/>
  </p:normalViewPr>
  <p:slideViewPr>
    <p:cSldViewPr snapToGrid="0" snapToObjects="1">
      <p:cViewPr varScale="1">
        <p:scale>
          <a:sx n="125" d="100"/>
          <a:sy n="125" d="100"/>
        </p:scale>
        <p:origin x="448" y="184"/>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2/8/22</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10126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26</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50</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55</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68</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104</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105</a:t>
            </a:fld>
            <a:endParaRPr lang="en-US" dirty="0"/>
          </a:p>
        </p:txBody>
      </p:sp>
    </p:spTree>
    <p:extLst>
      <p:ext uri="{BB962C8B-B14F-4D97-AF65-F5344CB8AC3E}">
        <p14:creationId xmlns:p14="http://schemas.microsoft.com/office/powerpoint/2010/main" val="2351072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131</a:t>
            </a:fld>
            <a:endParaRPr lang="en-US" dirty="0"/>
          </a:p>
        </p:txBody>
      </p:sp>
    </p:spTree>
    <p:extLst>
      <p:ext uri="{BB962C8B-B14F-4D97-AF65-F5344CB8AC3E}">
        <p14:creationId xmlns:p14="http://schemas.microsoft.com/office/powerpoint/2010/main" val="208443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image" Target="../media/image562.png"/><Relationship Id="rId7" Type="http://schemas.openxmlformats.org/officeDocument/2006/relationships/image" Target="../media/image566.png"/><Relationship Id="rId2" Type="http://schemas.openxmlformats.org/officeDocument/2006/relationships/image" Target="../media/image561.png"/><Relationship Id="rId1" Type="http://schemas.openxmlformats.org/officeDocument/2006/relationships/slideLayout" Target="../slideLayouts/slideLayout15.xml"/><Relationship Id="rId6" Type="http://schemas.openxmlformats.org/officeDocument/2006/relationships/image" Target="../media/image565.png"/><Relationship Id="rId11" Type="http://schemas.openxmlformats.org/officeDocument/2006/relationships/image" Target="../media/image570.png"/><Relationship Id="rId5" Type="http://schemas.openxmlformats.org/officeDocument/2006/relationships/image" Target="../media/image564.png"/><Relationship Id="rId10" Type="http://schemas.openxmlformats.org/officeDocument/2006/relationships/image" Target="../media/image569.png"/><Relationship Id="rId4" Type="http://schemas.openxmlformats.org/officeDocument/2006/relationships/image" Target="../media/image563.png"/><Relationship Id="rId9" Type="http://schemas.openxmlformats.org/officeDocument/2006/relationships/image" Target="../media/image568.png"/></Relationships>
</file>

<file path=ppt/slides/_rels/slide101.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2.png"/><Relationship Id="rId7" Type="http://schemas.openxmlformats.org/officeDocument/2006/relationships/image" Target="../media/image576.png"/><Relationship Id="rId12" Type="http://schemas.openxmlformats.org/officeDocument/2006/relationships/image" Target="../media/image581.png"/><Relationship Id="rId2" Type="http://schemas.openxmlformats.org/officeDocument/2006/relationships/image" Target="../media/image571.png"/><Relationship Id="rId1" Type="http://schemas.openxmlformats.org/officeDocument/2006/relationships/slideLayout" Target="../slideLayouts/slideLayout15.xml"/><Relationship Id="rId6" Type="http://schemas.openxmlformats.org/officeDocument/2006/relationships/image" Target="../media/image575.png"/><Relationship Id="rId11" Type="http://schemas.openxmlformats.org/officeDocument/2006/relationships/image" Target="../media/image580.png"/><Relationship Id="rId5" Type="http://schemas.openxmlformats.org/officeDocument/2006/relationships/image" Target="../media/image574.png"/><Relationship Id="rId10" Type="http://schemas.openxmlformats.org/officeDocument/2006/relationships/image" Target="../media/image579.png"/><Relationship Id="rId4" Type="http://schemas.openxmlformats.org/officeDocument/2006/relationships/image" Target="../media/image573.png"/><Relationship Id="rId9" Type="http://schemas.openxmlformats.org/officeDocument/2006/relationships/image" Target="../media/image578.png"/></Relationships>
</file>

<file path=ppt/slides/_rels/slide102.xml.rels><?xml version="1.0" encoding="UTF-8" standalone="yes"?>
<Relationships xmlns="http://schemas.openxmlformats.org/package/2006/relationships"><Relationship Id="rId8" Type="http://schemas.openxmlformats.org/officeDocument/2006/relationships/image" Target="../media/image588.png"/><Relationship Id="rId3" Type="http://schemas.openxmlformats.org/officeDocument/2006/relationships/image" Target="../media/image583.png"/><Relationship Id="rId7" Type="http://schemas.openxmlformats.org/officeDocument/2006/relationships/image" Target="../media/image587.png"/><Relationship Id="rId2" Type="http://schemas.openxmlformats.org/officeDocument/2006/relationships/image" Target="../media/image582.png"/><Relationship Id="rId1" Type="http://schemas.openxmlformats.org/officeDocument/2006/relationships/slideLayout" Target="../slideLayouts/slideLayout15.xml"/><Relationship Id="rId6" Type="http://schemas.openxmlformats.org/officeDocument/2006/relationships/image" Target="../media/image586.png"/><Relationship Id="rId5" Type="http://schemas.openxmlformats.org/officeDocument/2006/relationships/image" Target="../media/image585.png"/><Relationship Id="rId4" Type="http://schemas.openxmlformats.org/officeDocument/2006/relationships/image" Target="../media/image584.png"/><Relationship Id="rId9" Type="http://schemas.openxmlformats.org/officeDocument/2006/relationships/image" Target="../media/image589.png"/></Relationships>
</file>

<file path=ppt/slides/_rels/slide103.xml.rels><?xml version="1.0" encoding="UTF-8" standalone="yes"?>
<Relationships xmlns="http://schemas.openxmlformats.org/package/2006/relationships"><Relationship Id="rId8" Type="http://schemas.openxmlformats.org/officeDocument/2006/relationships/image" Target="../media/image596.png"/><Relationship Id="rId3" Type="http://schemas.openxmlformats.org/officeDocument/2006/relationships/image" Target="../media/image591.png"/><Relationship Id="rId7" Type="http://schemas.openxmlformats.org/officeDocument/2006/relationships/image" Target="../media/image595.svg"/><Relationship Id="rId2" Type="http://schemas.openxmlformats.org/officeDocument/2006/relationships/image" Target="../media/image590.png"/><Relationship Id="rId1" Type="http://schemas.openxmlformats.org/officeDocument/2006/relationships/slideLayout" Target="../slideLayouts/slideLayout15.xml"/><Relationship Id="rId6" Type="http://schemas.openxmlformats.org/officeDocument/2006/relationships/image" Target="../media/image594.png"/><Relationship Id="rId11" Type="http://schemas.openxmlformats.org/officeDocument/2006/relationships/image" Target="../media/image599.svg"/><Relationship Id="rId5" Type="http://schemas.openxmlformats.org/officeDocument/2006/relationships/image" Target="../media/image593.png"/><Relationship Id="rId10" Type="http://schemas.openxmlformats.org/officeDocument/2006/relationships/image" Target="../media/image598.png"/><Relationship Id="rId4" Type="http://schemas.openxmlformats.org/officeDocument/2006/relationships/image" Target="../media/image592.png"/><Relationship Id="rId9" Type="http://schemas.openxmlformats.org/officeDocument/2006/relationships/image" Target="../media/image597.svg"/></Relationships>
</file>

<file path=ppt/slides/_rels/slide104.xml.rels><?xml version="1.0" encoding="UTF-8" standalone="yes"?>
<Relationships xmlns="http://schemas.openxmlformats.org/package/2006/relationships"><Relationship Id="rId8" Type="http://schemas.openxmlformats.org/officeDocument/2006/relationships/image" Target="../media/image605.svg"/><Relationship Id="rId3" Type="http://schemas.openxmlformats.org/officeDocument/2006/relationships/image" Target="../media/image600.png"/><Relationship Id="rId7" Type="http://schemas.openxmlformats.org/officeDocument/2006/relationships/image" Target="../media/image604.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603.svg"/><Relationship Id="rId5" Type="http://schemas.openxmlformats.org/officeDocument/2006/relationships/image" Target="../media/image602.png"/><Relationship Id="rId10" Type="http://schemas.openxmlformats.org/officeDocument/2006/relationships/image" Target="../media/image607.svg"/><Relationship Id="rId4" Type="http://schemas.openxmlformats.org/officeDocument/2006/relationships/image" Target="../media/image601.svg"/><Relationship Id="rId9" Type="http://schemas.openxmlformats.org/officeDocument/2006/relationships/image" Target="../media/image606.png"/></Relationships>
</file>

<file path=ppt/slides/_rels/slide105.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609.png"/></Relationships>
</file>

<file path=ppt/slides/_rels/slide106.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611.png"/><Relationship Id="rId1" Type="http://schemas.openxmlformats.org/officeDocument/2006/relationships/slideLayout" Target="../slideLayouts/slideLayout22.xml"/><Relationship Id="rId5" Type="http://schemas.openxmlformats.org/officeDocument/2006/relationships/image" Target="../media/image614.png"/><Relationship Id="rId4" Type="http://schemas.openxmlformats.org/officeDocument/2006/relationships/image" Target="../media/image613.png"/></Relationships>
</file>

<file path=ppt/slides/_rels/slide108.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image" Target="../media/image615.png"/><Relationship Id="rId1" Type="http://schemas.openxmlformats.org/officeDocument/2006/relationships/slideLayout" Target="../slideLayouts/slideLayout22.xml"/><Relationship Id="rId5" Type="http://schemas.openxmlformats.org/officeDocument/2006/relationships/image" Target="../media/image618.png"/><Relationship Id="rId4" Type="http://schemas.openxmlformats.org/officeDocument/2006/relationships/image" Target="../media/image617.png"/></Relationships>
</file>

<file path=ppt/slides/_rels/slide109.xml.rels><?xml version="1.0" encoding="UTF-8" standalone="yes"?>
<Relationships xmlns="http://schemas.openxmlformats.org/package/2006/relationships"><Relationship Id="rId2" Type="http://schemas.openxmlformats.org/officeDocument/2006/relationships/image" Target="../media/image61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9.png"/><Relationship Id="rId1" Type="http://schemas.openxmlformats.org/officeDocument/2006/relationships/slideLayout" Target="../slideLayouts/slideLayout22.xml"/><Relationship Id="rId4" Type="http://schemas.openxmlformats.org/officeDocument/2006/relationships/image" Target="../media/image621.png"/></Relationships>
</file>

<file path=ppt/slides/_rels/slide111.xml.rels><?xml version="1.0" encoding="UTF-8" standalone="yes"?>
<Relationships xmlns="http://schemas.openxmlformats.org/package/2006/relationships"><Relationship Id="rId2" Type="http://schemas.openxmlformats.org/officeDocument/2006/relationships/image" Target="../media/image622.png"/><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8" Type="http://schemas.openxmlformats.org/officeDocument/2006/relationships/image" Target="../media/image629.png"/><Relationship Id="rId3" Type="http://schemas.openxmlformats.org/officeDocument/2006/relationships/image" Target="../media/image624.png"/><Relationship Id="rId7" Type="http://schemas.openxmlformats.org/officeDocument/2006/relationships/image" Target="../media/image628.png"/><Relationship Id="rId2" Type="http://schemas.openxmlformats.org/officeDocument/2006/relationships/image" Target="../media/image623.png"/><Relationship Id="rId1" Type="http://schemas.openxmlformats.org/officeDocument/2006/relationships/slideLayout" Target="../slideLayouts/slideLayout33.xml"/><Relationship Id="rId6" Type="http://schemas.openxmlformats.org/officeDocument/2006/relationships/image" Target="../media/image627.png"/><Relationship Id="rId5" Type="http://schemas.openxmlformats.org/officeDocument/2006/relationships/image" Target="../media/image626.png"/><Relationship Id="rId4" Type="http://schemas.openxmlformats.org/officeDocument/2006/relationships/image" Target="../media/image625.png"/><Relationship Id="rId9" Type="http://schemas.openxmlformats.org/officeDocument/2006/relationships/image" Target="../media/image630.png"/></Relationships>
</file>

<file path=ppt/slides/_rels/slide113.x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image" Target="../media/image631.png"/><Relationship Id="rId1" Type="http://schemas.openxmlformats.org/officeDocument/2006/relationships/slideLayout" Target="../slideLayouts/slideLayout33.xml"/><Relationship Id="rId5" Type="http://schemas.openxmlformats.org/officeDocument/2006/relationships/image" Target="../media/image634.svg"/><Relationship Id="rId4" Type="http://schemas.openxmlformats.org/officeDocument/2006/relationships/image" Target="../media/image633.png"/></Relationships>
</file>

<file path=ppt/slides/_rels/slide114.xml.rels><?xml version="1.0" encoding="UTF-8" standalone="yes"?>
<Relationships xmlns="http://schemas.openxmlformats.org/package/2006/relationships"><Relationship Id="rId2" Type="http://schemas.openxmlformats.org/officeDocument/2006/relationships/image" Target="../media/image635.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8" Type="http://schemas.openxmlformats.org/officeDocument/2006/relationships/image" Target="../media/image642.png"/><Relationship Id="rId3" Type="http://schemas.openxmlformats.org/officeDocument/2006/relationships/image" Target="../media/image637.png"/><Relationship Id="rId7" Type="http://schemas.openxmlformats.org/officeDocument/2006/relationships/image" Target="../media/image641.png"/><Relationship Id="rId12" Type="http://schemas.openxmlformats.org/officeDocument/2006/relationships/image" Target="../media/image646.png"/><Relationship Id="rId2" Type="http://schemas.openxmlformats.org/officeDocument/2006/relationships/image" Target="../media/image636.png"/><Relationship Id="rId1" Type="http://schemas.openxmlformats.org/officeDocument/2006/relationships/slideLayout" Target="../slideLayouts/slideLayout12.xml"/><Relationship Id="rId6" Type="http://schemas.openxmlformats.org/officeDocument/2006/relationships/image" Target="../media/image640.png"/><Relationship Id="rId11" Type="http://schemas.openxmlformats.org/officeDocument/2006/relationships/image" Target="../media/image645.svg"/><Relationship Id="rId5" Type="http://schemas.openxmlformats.org/officeDocument/2006/relationships/image" Target="../media/image639.png"/><Relationship Id="rId10" Type="http://schemas.openxmlformats.org/officeDocument/2006/relationships/image" Target="../media/image644.png"/><Relationship Id="rId4" Type="http://schemas.openxmlformats.org/officeDocument/2006/relationships/image" Target="../media/image638.png"/><Relationship Id="rId9" Type="http://schemas.openxmlformats.org/officeDocument/2006/relationships/image" Target="../media/image643.png"/></Relationships>
</file>

<file path=ppt/slides/_rels/slide116.xml.rels><?xml version="1.0" encoding="UTF-8" standalone="yes"?>
<Relationships xmlns="http://schemas.openxmlformats.org/package/2006/relationships"><Relationship Id="rId8" Type="http://schemas.openxmlformats.org/officeDocument/2006/relationships/image" Target="../media/image653.png"/><Relationship Id="rId13" Type="http://schemas.openxmlformats.org/officeDocument/2006/relationships/image" Target="../media/image658.png"/><Relationship Id="rId3" Type="http://schemas.openxmlformats.org/officeDocument/2006/relationships/image" Target="../media/image648.png"/><Relationship Id="rId7" Type="http://schemas.openxmlformats.org/officeDocument/2006/relationships/image" Target="../media/image652.png"/><Relationship Id="rId12" Type="http://schemas.openxmlformats.org/officeDocument/2006/relationships/image" Target="../media/image657.png"/><Relationship Id="rId17" Type="http://schemas.openxmlformats.org/officeDocument/2006/relationships/image" Target="../media/image662.svg"/><Relationship Id="rId2" Type="http://schemas.openxmlformats.org/officeDocument/2006/relationships/image" Target="../media/image647.png"/><Relationship Id="rId16" Type="http://schemas.openxmlformats.org/officeDocument/2006/relationships/image" Target="../media/image661.png"/><Relationship Id="rId1" Type="http://schemas.openxmlformats.org/officeDocument/2006/relationships/slideLayout" Target="../slideLayouts/slideLayout12.xml"/><Relationship Id="rId6" Type="http://schemas.openxmlformats.org/officeDocument/2006/relationships/image" Target="../media/image651.png"/><Relationship Id="rId11" Type="http://schemas.openxmlformats.org/officeDocument/2006/relationships/image" Target="../media/image656.png"/><Relationship Id="rId5" Type="http://schemas.openxmlformats.org/officeDocument/2006/relationships/image" Target="../media/image650.png"/><Relationship Id="rId15" Type="http://schemas.openxmlformats.org/officeDocument/2006/relationships/image" Target="../media/image660.png"/><Relationship Id="rId10" Type="http://schemas.openxmlformats.org/officeDocument/2006/relationships/image" Target="../media/image655.png"/><Relationship Id="rId4" Type="http://schemas.openxmlformats.org/officeDocument/2006/relationships/image" Target="../media/image649.png"/><Relationship Id="rId9" Type="http://schemas.openxmlformats.org/officeDocument/2006/relationships/image" Target="../media/image654.png"/><Relationship Id="rId14" Type="http://schemas.openxmlformats.org/officeDocument/2006/relationships/image" Target="../media/image659.png"/></Relationships>
</file>

<file path=ppt/slides/_rels/slide117.xml.rels><?xml version="1.0" encoding="UTF-8" standalone="yes"?>
<Relationships xmlns="http://schemas.openxmlformats.org/package/2006/relationships"><Relationship Id="rId8" Type="http://schemas.openxmlformats.org/officeDocument/2006/relationships/image" Target="../media/image669.png"/><Relationship Id="rId13" Type="http://schemas.openxmlformats.org/officeDocument/2006/relationships/image" Target="../media/image674.png"/><Relationship Id="rId3" Type="http://schemas.openxmlformats.org/officeDocument/2006/relationships/image" Target="../media/image664.png"/><Relationship Id="rId7" Type="http://schemas.openxmlformats.org/officeDocument/2006/relationships/image" Target="../media/image668.png"/><Relationship Id="rId12" Type="http://schemas.openxmlformats.org/officeDocument/2006/relationships/image" Target="../media/image673.png"/><Relationship Id="rId2" Type="http://schemas.openxmlformats.org/officeDocument/2006/relationships/image" Target="../media/image663.png"/><Relationship Id="rId1" Type="http://schemas.openxmlformats.org/officeDocument/2006/relationships/slideLayout" Target="../slideLayouts/slideLayout12.xml"/><Relationship Id="rId6" Type="http://schemas.openxmlformats.org/officeDocument/2006/relationships/image" Target="../media/image667.png"/><Relationship Id="rId11" Type="http://schemas.openxmlformats.org/officeDocument/2006/relationships/image" Target="../media/image672.png"/><Relationship Id="rId5" Type="http://schemas.openxmlformats.org/officeDocument/2006/relationships/image" Target="../media/image666.png"/><Relationship Id="rId10" Type="http://schemas.openxmlformats.org/officeDocument/2006/relationships/image" Target="../media/image671.png"/><Relationship Id="rId4" Type="http://schemas.openxmlformats.org/officeDocument/2006/relationships/image" Target="../media/image665.png"/><Relationship Id="rId9" Type="http://schemas.openxmlformats.org/officeDocument/2006/relationships/image" Target="../media/image670.png"/><Relationship Id="rId14" Type="http://schemas.openxmlformats.org/officeDocument/2006/relationships/image" Target="../media/image675.png"/></Relationships>
</file>

<file path=ppt/slides/_rels/slide118.xml.rels><?xml version="1.0" encoding="UTF-8" standalone="yes"?>
<Relationships xmlns="http://schemas.openxmlformats.org/package/2006/relationships"><Relationship Id="rId8" Type="http://schemas.openxmlformats.org/officeDocument/2006/relationships/image" Target="../media/image682.png"/><Relationship Id="rId3" Type="http://schemas.openxmlformats.org/officeDocument/2006/relationships/image" Target="../media/image677.png"/><Relationship Id="rId7" Type="http://schemas.openxmlformats.org/officeDocument/2006/relationships/image" Target="../media/image681.png"/><Relationship Id="rId2" Type="http://schemas.openxmlformats.org/officeDocument/2006/relationships/image" Target="../media/image676.png"/><Relationship Id="rId1" Type="http://schemas.openxmlformats.org/officeDocument/2006/relationships/slideLayout" Target="../slideLayouts/slideLayout12.xml"/><Relationship Id="rId6" Type="http://schemas.openxmlformats.org/officeDocument/2006/relationships/image" Target="../media/image680.png"/><Relationship Id="rId5" Type="http://schemas.openxmlformats.org/officeDocument/2006/relationships/image" Target="../media/image679.png"/><Relationship Id="rId4" Type="http://schemas.openxmlformats.org/officeDocument/2006/relationships/image" Target="../media/image678.png"/><Relationship Id="rId9" Type="http://schemas.openxmlformats.org/officeDocument/2006/relationships/image" Target="../media/image683.svg"/></Relationships>
</file>

<file path=ppt/slides/_rels/slide119.xml.rels><?xml version="1.0" encoding="UTF-8" standalone="yes"?>
<Relationships xmlns="http://schemas.openxmlformats.org/package/2006/relationships"><Relationship Id="rId2" Type="http://schemas.openxmlformats.org/officeDocument/2006/relationships/image" Target="../media/image68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8" Type="http://schemas.openxmlformats.org/officeDocument/2006/relationships/image" Target="../media/image691.svg"/><Relationship Id="rId13" Type="http://schemas.openxmlformats.org/officeDocument/2006/relationships/image" Target="../media/image696.png"/><Relationship Id="rId18" Type="http://schemas.openxmlformats.org/officeDocument/2006/relationships/image" Target="../media/image701.svg"/><Relationship Id="rId3" Type="http://schemas.openxmlformats.org/officeDocument/2006/relationships/image" Target="../media/image686.png"/><Relationship Id="rId21" Type="http://schemas.openxmlformats.org/officeDocument/2006/relationships/image" Target="../media/image704.png"/><Relationship Id="rId7" Type="http://schemas.openxmlformats.org/officeDocument/2006/relationships/image" Target="../media/image690.png"/><Relationship Id="rId12" Type="http://schemas.openxmlformats.org/officeDocument/2006/relationships/image" Target="../media/image695.svg"/><Relationship Id="rId17" Type="http://schemas.openxmlformats.org/officeDocument/2006/relationships/image" Target="../media/image700.png"/><Relationship Id="rId2" Type="http://schemas.openxmlformats.org/officeDocument/2006/relationships/image" Target="../media/image685.png"/><Relationship Id="rId16" Type="http://schemas.openxmlformats.org/officeDocument/2006/relationships/image" Target="../media/image699.svg"/><Relationship Id="rId20" Type="http://schemas.openxmlformats.org/officeDocument/2006/relationships/image" Target="../media/image703.svg"/><Relationship Id="rId1" Type="http://schemas.openxmlformats.org/officeDocument/2006/relationships/slideLayout" Target="../slideLayouts/slideLayout22.xml"/><Relationship Id="rId6" Type="http://schemas.openxmlformats.org/officeDocument/2006/relationships/image" Target="../media/image689.svg"/><Relationship Id="rId11" Type="http://schemas.openxmlformats.org/officeDocument/2006/relationships/image" Target="../media/image694.png"/><Relationship Id="rId5" Type="http://schemas.openxmlformats.org/officeDocument/2006/relationships/image" Target="../media/image688.png"/><Relationship Id="rId15" Type="http://schemas.openxmlformats.org/officeDocument/2006/relationships/image" Target="../media/image698.png"/><Relationship Id="rId10" Type="http://schemas.openxmlformats.org/officeDocument/2006/relationships/image" Target="../media/image693.svg"/><Relationship Id="rId19" Type="http://schemas.openxmlformats.org/officeDocument/2006/relationships/image" Target="../media/image702.png"/><Relationship Id="rId4" Type="http://schemas.openxmlformats.org/officeDocument/2006/relationships/image" Target="../media/image687.svg"/><Relationship Id="rId9" Type="http://schemas.openxmlformats.org/officeDocument/2006/relationships/image" Target="../media/image692.png"/><Relationship Id="rId14" Type="http://schemas.openxmlformats.org/officeDocument/2006/relationships/image" Target="../media/image697.svg"/><Relationship Id="rId22" Type="http://schemas.openxmlformats.org/officeDocument/2006/relationships/image" Target="../media/image705.svg"/></Relationships>
</file>

<file path=ppt/slides/_rels/slide121.xml.rels><?xml version="1.0" encoding="UTF-8" standalone="yes"?>
<Relationships xmlns="http://schemas.openxmlformats.org/package/2006/relationships"><Relationship Id="rId2" Type="http://schemas.openxmlformats.org/officeDocument/2006/relationships/image" Target="../media/image706.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image" Target="../media/image708.png"/><Relationship Id="rId2" Type="http://schemas.openxmlformats.org/officeDocument/2006/relationships/image" Target="../media/image707.png"/><Relationship Id="rId1" Type="http://schemas.openxmlformats.org/officeDocument/2006/relationships/slideLayout" Target="../slideLayouts/slideLayout28.xml"/><Relationship Id="rId6" Type="http://schemas.openxmlformats.org/officeDocument/2006/relationships/image" Target="../media/image711.png"/><Relationship Id="rId5" Type="http://schemas.openxmlformats.org/officeDocument/2006/relationships/image" Target="../media/image710.png"/><Relationship Id="rId4" Type="http://schemas.openxmlformats.org/officeDocument/2006/relationships/image" Target="../media/image709.png"/></Relationships>
</file>

<file path=ppt/slides/_rels/slide123.xml.rels><?xml version="1.0" encoding="UTF-8" standalone="yes"?>
<Relationships xmlns="http://schemas.openxmlformats.org/package/2006/relationships"><Relationship Id="rId2" Type="http://schemas.openxmlformats.org/officeDocument/2006/relationships/image" Target="../media/image712.pn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image" Target="../media/image713.png"/><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2" Type="http://schemas.openxmlformats.org/officeDocument/2006/relationships/image" Target="../media/image714.png"/><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716.png"/><Relationship Id="rId2" Type="http://schemas.openxmlformats.org/officeDocument/2006/relationships/image" Target="../media/image715.png"/><Relationship Id="rId1" Type="http://schemas.openxmlformats.org/officeDocument/2006/relationships/slideLayout" Target="../slideLayouts/slideLayout28.xml"/><Relationship Id="rId6" Type="http://schemas.openxmlformats.org/officeDocument/2006/relationships/image" Target="../media/image719.png"/><Relationship Id="rId5" Type="http://schemas.openxmlformats.org/officeDocument/2006/relationships/image" Target="../media/image718.png"/><Relationship Id="rId4" Type="http://schemas.openxmlformats.org/officeDocument/2006/relationships/image" Target="../media/image717.png"/></Relationships>
</file>

<file path=ppt/slides/_rels/slide127.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image" Target="../media/image720.png"/><Relationship Id="rId1" Type="http://schemas.openxmlformats.org/officeDocument/2006/relationships/slideLayout" Target="../slideLayouts/slideLayout28.xml"/><Relationship Id="rId6" Type="http://schemas.openxmlformats.org/officeDocument/2006/relationships/image" Target="../media/image724.png"/><Relationship Id="rId5" Type="http://schemas.openxmlformats.org/officeDocument/2006/relationships/image" Target="../media/image723.png"/><Relationship Id="rId4" Type="http://schemas.openxmlformats.org/officeDocument/2006/relationships/image" Target="../media/image722.png"/></Relationships>
</file>

<file path=ppt/slides/_rels/slide128.xml.rels><?xml version="1.0" encoding="UTF-8" standalone="yes"?>
<Relationships xmlns="http://schemas.openxmlformats.org/package/2006/relationships"><Relationship Id="rId8" Type="http://schemas.openxmlformats.org/officeDocument/2006/relationships/image" Target="../media/image731.png"/><Relationship Id="rId13" Type="http://schemas.openxmlformats.org/officeDocument/2006/relationships/image" Target="../media/image736.png"/><Relationship Id="rId18" Type="http://schemas.openxmlformats.org/officeDocument/2006/relationships/image" Target="../media/image741.png"/><Relationship Id="rId3" Type="http://schemas.openxmlformats.org/officeDocument/2006/relationships/image" Target="../media/image726.png"/><Relationship Id="rId7" Type="http://schemas.openxmlformats.org/officeDocument/2006/relationships/image" Target="../media/image730.png"/><Relationship Id="rId12" Type="http://schemas.openxmlformats.org/officeDocument/2006/relationships/image" Target="../media/image735.png"/><Relationship Id="rId17" Type="http://schemas.openxmlformats.org/officeDocument/2006/relationships/image" Target="../media/image740.png"/><Relationship Id="rId2" Type="http://schemas.openxmlformats.org/officeDocument/2006/relationships/image" Target="../media/image725.png"/><Relationship Id="rId16" Type="http://schemas.openxmlformats.org/officeDocument/2006/relationships/image" Target="../media/image739.png"/><Relationship Id="rId1" Type="http://schemas.openxmlformats.org/officeDocument/2006/relationships/slideLayout" Target="../slideLayouts/slideLayout28.xml"/><Relationship Id="rId6" Type="http://schemas.openxmlformats.org/officeDocument/2006/relationships/image" Target="../media/image729.png"/><Relationship Id="rId11" Type="http://schemas.openxmlformats.org/officeDocument/2006/relationships/image" Target="../media/image734.png"/><Relationship Id="rId5" Type="http://schemas.openxmlformats.org/officeDocument/2006/relationships/image" Target="../media/image728.png"/><Relationship Id="rId15" Type="http://schemas.openxmlformats.org/officeDocument/2006/relationships/image" Target="../media/image738.png"/><Relationship Id="rId10" Type="http://schemas.openxmlformats.org/officeDocument/2006/relationships/image" Target="../media/image733.png"/><Relationship Id="rId19" Type="http://schemas.openxmlformats.org/officeDocument/2006/relationships/image" Target="../media/image742.svg"/><Relationship Id="rId4" Type="http://schemas.openxmlformats.org/officeDocument/2006/relationships/image" Target="../media/image727.png"/><Relationship Id="rId9" Type="http://schemas.openxmlformats.org/officeDocument/2006/relationships/image" Target="../media/image732.png"/><Relationship Id="rId14" Type="http://schemas.openxmlformats.org/officeDocument/2006/relationships/image" Target="../media/image737.png"/></Relationships>
</file>

<file path=ppt/slides/_rels/slide129.xml.rels><?xml version="1.0" encoding="UTF-8" standalone="yes"?>
<Relationships xmlns="http://schemas.openxmlformats.org/package/2006/relationships"><Relationship Id="rId3" Type="http://schemas.openxmlformats.org/officeDocument/2006/relationships/image" Target="../media/image744.png"/><Relationship Id="rId7" Type="http://schemas.openxmlformats.org/officeDocument/2006/relationships/image" Target="../media/image748.png"/><Relationship Id="rId2" Type="http://schemas.openxmlformats.org/officeDocument/2006/relationships/image" Target="../media/image743.png"/><Relationship Id="rId1" Type="http://schemas.openxmlformats.org/officeDocument/2006/relationships/slideLayout" Target="../slideLayouts/slideLayout28.xml"/><Relationship Id="rId6" Type="http://schemas.openxmlformats.org/officeDocument/2006/relationships/image" Target="../media/image747.png"/><Relationship Id="rId5" Type="http://schemas.openxmlformats.org/officeDocument/2006/relationships/image" Target="../media/image746.png"/><Relationship Id="rId4" Type="http://schemas.openxmlformats.org/officeDocument/2006/relationships/image" Target="../media/image7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9.png"/><Relationship Id="rId1" Type="http://schemas.openxmlformats.org/officeDocument/2006/relationships/slideLayout" Target="../slideLayouts/slideLayout28.xml"/><Relationship Id="rId6" Type="http://schemas.openxmlformats.org/officeDocument/2006/relationships/image" Target="../media/image753.png"/><Relationship Id="rId5" Type="http://schemas.openxmlformats.org/officeDocument/2006/relationships/image" Target="../media/image752.png"/><Relationship Id="rId4" Type="http://schemas.openxmlformats.org/officeDocument/2006/relationships/image" Target="../media/image751.png"/></Relationships>
</file>

<file path=ppt/slides/_rels/slide131.xml.rels><?xml version="1.0" encoding="UTF-8" standalone="yes"?>
<Relationships xmlns="http://schemas.openxmlformats.org/package/2006/relationships"><Relationship Id="rId8" Type="http://schemas.openxmlformats.org/officeDocument/2006/relationships/image" Target="../media/image759.svg"/><Relationship Id="rId3" Type="http://schemas.openxmlformats.org/officeDocument/2006/relationships/image" Target="../media/image754.png"/><Relationship Id="rId7" Type="http://schemas.openxmlformats.org/officeDocument/2006/relationships/image" Target="../media/image758.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757.svg"/><Relationship Id="rId5" Type="http://schemas.openxmlformats.org/officeDocument/2006/relationships/image" Target="../media/image756.png"/><Relationship Id="rId10" Type="http://schemas.openxmlformats.org/officeDocument/2006/relationships/image" Target="../media/image761.svg"/><Relationship Id="rId4" Type="http://schemas.openxmlformats.org/officeDocument/2006/relationships/image" Target="../media/image755.svg"/><Relationship Id="rId9" Type="http://schemas.openxmlformats.org/officeDocument/2006/relationships/image" Target="../media/image760.png"/></Relationships>
</file>

<file path=ppt/slides/_rels/slide132.xml.rels><?xml version="1.0" encoding="UTF-8" standalone="yes"?>
<Relationships xmlns="http://schemas.openxmlformats.org/package/2006/relationships"><Relationship Id="rId3" Type="http://schemas.openxmlformats.org/officeDocument/2006/relationships/image" Target="../media/image763.svg"/><Relationship Id="rId2" Type="http://schemas.openxmlformats.org/officeDocument/2006/relationships/image" Target="../media/image762.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67.png"/><Relationship Id="rId1" Type="http://schemas.openxmlformats.org/officeDocument/2006/relationships/slideLayout" Target="../slideLayouts/slideLayout13.xml"/><Relationship Id="rId5" Type="http://schemas.openxmlformats.org/officeDocument/2006/relationships/image" Target="../media/image362.png"/><Relationship Id="rId4" Type="http://schemas.openxmlformats.org/officeDocument/2006/relationships/image" Target="../media/image322.png"/></Relationships>
</file>

<file path=ppt/slides/_rels/slide134.xml.rels><?xml version="1.0" encoding="UTF-8" standalone="yes"?>
<Relationships xmlns="http://schemas.openxmlformats.org/package/2006/relationships"><Relationship Id="rId2" Type="http://schemas.openxmlformats.org/officeDocument/2006/relationships/image" Target="../media/image764.png"/><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8" Type="http://schemas.openxmlformats.org/officeDocument/2006/relationships/image" Target="../media/image771.png"/><Relationship Id="rId13" Type="http://schemas.openxmlformats.org/officeDocument/2006/relationships/image" Target="../media/image776.png"/><Relationship Id="rId3" Type="http://schemas.openxmlformats.org/officeDocument/2006/relationships/image" Target="../media/image766.png"/><Relationship Id="rId7" Type="http://schemas.openxmlformats.org/officeDocument/2006/relationships/image" Target="../media/image770.png"/><Relationship Id="rId12" Type="http://schemas.openxmlformats.org/officeDocument/2006/relationships/image" Target="../media/image775.png"/><Relationship Id="rId17" Type="http://schemas.openxmlformats.org/officeDocument/2006/relationships/image" Target="../media/image780.svg"/><Relationship Id="rId2" Type="http://schemas.openxmlformats.org/officeDocument/2006/relationships/image" Target="../media/image765.png"/><Relationship Id="rId16" Type="http://schemas.openxmlformats.org/officeDocument/2006/relationships/image" Target="../media/image779.png"/><Relationship Id="rId1" Type="http://schemas.openxmlformats.org/officeDocument/2006/relationships/slideLayout" Target="../slideLayouts/slideLayout18.xml"/><Relationship Id="rId6" Type="http://schemas.openxmlformats.org/officeDocument/2006/relationships/image" Target="../media/image769.png"/><Relationship Id="rId11" Type="http://schemas.openxmlformats.org/officeDocument/2006/relationships/image" Target="../media/image774.png"/><Relationship Id="rId5" Type="http://schemas.openxmlformats.org/officeDocument/2006/relationships/image" Target="../media/image768.png"/><Relationship Id="rId15" Type="http://schemas.openxmlformats.org/officeDocument/2006/relationships/image" Target="../media/image778.png"/><Relationship Id="rId10" Type="http://schemas.openxmlformats.org/officeDocument/2006/relationships/image" Target="../media/image773.png"/><Relationship Id="rId4" Type="http://schemas.openxmlformats.org/officeDocument/2006/relationships/image" Target="../media/image767.png"/><Relationship Id="rId9" Type="http://schemas.openxmlformats.org/officeDocument/2006/relationships/image" Target="../media/image772.png"/><Relationship Id="rId14" Type="http://schemas.openxmlformats.org/officeDocument/2006/relationships/image" Target="../media/image777.png"/></Relationships>
</file>

<file path=ppt/slides/_rels/slide136.xml.rels><?xml version="1.0" encoding="UTF-8" standalone="yes"?>
<Relationships xmlns="http://schemas.openxmlformats.org/package/2006/relationships"><Relationship Id="rId3" Type="http://schemas.openxmlformats.org/officeDocument/2006/relationships/image" Target="../media/image782.png"/><Relationship Id="rId7" Type="http://schemas.openxmlformats.org/officeDocument/2006/relationships/image" Target="../media/image785.svg"/><Relationship Id="rId2" Type="http://schemas.openxmlformats.org/officeDocument/2006/relationships/image" Target="../media/image781.png"/><Relationship Id="rId1" Type="http://schemas.openxmlformats.org/officeDocument/2006/relationships/slideLayout" Target="../slideLayouts/slideLayout18.xml"/><Relationship Id="rId6" Type="http://schemas.openxmlformats.org/officeDocument/2006/relationships/image" Target="../media/image784.png"/><Relationship Id="rId5" Type="http://schemas.openxmlformats.org/officeDocument/2006/relationships/image" Target="../media/image769.png"/><Relationship Id="rId4" Type="http://schemas.openxmlformats.org/officeDocument/2006/relationships/image" Target="../media/image783.png"/></Relationships>
</file>

<file path=ppt/slides/_rels/slide137.xml.rels><?xml version="1.0" encoding="UTF-8" standalone="yes"?>
<Relationships xmlns="http://schemas.openxmlformats.org/package/2006/relationships"><Relationship Id="rId3" Type="http://schemas.openxmlformats.org/officeDocument/2006/relationships/image" Target="../media/image787.png"/><Relationship Id="rId2" Type="http://schemas.openxmlformats.org/officeDocument/2006/relationships/image" Target="../media/image786.png"/><Relationship Id="rId1" Type="http://schemas.openxmlformats.org/officeDocument/2006/relationships/slideLayout" Target="../slideLayouts/slideLayout18.xml"/><Relationship Id="rId6" Type="http://schemas.openxmlformats.org/officeDocument/2006/relationships/image" Target="../media/image790.png"/><Relationship Id="rId5" Type="http://schemas.openxmlformats.org/officeDocument/2006/relationships/image" Target="../media/image789.png"/><Relationship Id="rId4" Type="http://schemas.openxmlformats.org/officeDocument/2006/relationships/image" Target="../media/image788.png"/></Relationships>
</file>

<file path=ppt/slides/_rels/slide13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802.png"/><Relationship Id="rId18" Type="http://schemas.openxmlformats.org/officeDocument/2006/relationships/image" Target="../media/image807.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801.png"/><Relationship Id="rId17" Type="http://schemas.openxmlformats.org/officeDocument/2006/relationships/image" Target="../media/image806.svg"/><Relationship Id="rId2" Type="http://schemas.openxmlformats.org/officeDocument/2006/relationships/image" Target="../media/image791.png"/><Relationship Id="rId16" Type="http://schemas.openxmlformats.org/officeDocument/2006/relationships/image" Target="../media/image805.png"/><Relationship Id="rId1" Type="http://schemas.openxmlformats.org/officeDocument/2006/relationships/slideLayout" Target="../slideLayouts/slideLayout17.xml"/><Relationship Id="rId6" Type="http://schemas.openxmlformats.org/officeDocument/2006/relationships/image" Target="../media/image795.png"/><Relationship Id="rId11" Type="http://schemas.openxmlformats.org/officeDocument/2006/relationships/image" Target="../media/image800.png"/><Relationship Id="rId5" Type="http://schemas.openxmlformats.org/officeDocument/2006/relationships/image" Target="../media/image794.png"/><Relationship Id="rId15" Type="http://schemas.openxmlformats.org/officeDocument/2006/relationships/image" Target="../media/image804.png"/><Relationship Id="rId10" Type="http://schemas.openxmlformats.org/officeDocument/2006/relationships/image" Target="../media/image799.png"/><Relationship Id="rId19" Type="http://schemas.openxmlformats.org/officeDocument/2006/relationships/image" Target="../media/image808.svg"/><Relationship Id="rId4" Type="http://schemas.openxmlformats.org/officeDocument/2006/relationships/image" Target="../media/image793.png"/><Relationship Id="rId9" Type="http://schemas.openxmlformats.org/officeDocument/2006/relationships/image" Target="../media/image798.png"/><Relationship Id="rId14" Type="http://schemas.openxmlformats.org/officeDocument/2006/relationships/image" Target="../media/image803.png"/></Relationships>
</file>

<file path=ppt/slides/_rels/slide139.xml.rels><?xml version="1.0" encoding="UTF-8" standalone="yes"?>
<Relationships xmlns="http://schemas.openxmlformats.org/package/2006/relationships"><Relationship Id="rId3" Type="http://schemas.openxmlformats.org/officeDocument/2006/relationships/image" Target="../media/image810.svg"/><Relationship Id="rId2" Type="http://schemas.openxmlformats.org/officeDocument/2006/relationships/image" Target="../media/image809.png"/><Relationship Id="rId1" Type="http://schemas.openxmlformats.org/officeDocument/2006/relationships/slideLayout" Target="../slideLayouts/slideLayout18.xml"/><Relationship Id="rId6" Type="http://schemas.openxmlformats.org/officeDocument/2006/relationships/image" Target="../media/image813.png"/><Relationship Id="rId5" Type="http://schemas.openxmlformats.org/officeDocument/2006/relationships/image" Target="../media/image812.png"/><Relationship Id="rId4" Type="http://schemas.openxmlformats.org/officeDocument/2006/relationships/image" Target="../media/image8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76.xml"/><Relationship Id="rId18" Type="http://schemas.openxmlformats.org/officeDocument/2006/relationships/slide" Target="slide97.xml"/><Relationship Id="rId26" Type="http://schemas.openxmlformats.org/officeDocument/2006/relationships/slide" Target="slide132.xml"/><Relationship Id="rId3" Type="http://schemas.openxmlformats.org/officeDocument/2006/relationships/slide" Target="slide30.xml"/><Relationship Id="rId21" Type="http://schemas.openxmlformats.org/officeDocument/2006/relationships/slide" Target="slide111.xml"/><Relationship Id="rId7" Type="http://schemas.openxmlformats.org/officeDocument/2006/relationships/slide" Target="slide45.xml"/><Relationship Id="rId12" Type="http://schemas.openxmlformats.org/officeDocument/2006/relationships/slide" Target="slide72.xml"/><Relationship Id="rId17" Type="http://schemas.openxmlformats.org/officeDocument/2006/relationships/slide" Target="slide88.xml"/><Relationship Id="rId25" Type="http://schemas.openxmlformats.org/officeDocument/2006/relationships/slide" Target="slide125.xml"/><Relationship Id="rId2" Type="http://schemas.openxmlformats.org/officeDocument/2006/relationships/slide" Target="slide23.xml"/><Relationship Id="rId16" Type="http://schemas.openxmlformats.org/officeDocument/2006/relationships/slide" Target="slide82.xml"/><Relationship Id="rId20" Type="http://schemas.openxmlformats.org/officeDocument/2006/relationships/slide" Target="slide113.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65.xml"/><Relationship Id="rId24" Type="http://schemas.openxmlformats.org/officeDocument/2006/relationships/slide" Target="slide123.xml"/><Relationship Id="rId5" Type="http://schemas.openxmlformats.org/officeDocument/2006/relationships/slide" Target="slide40.xml"/><Relationship Id="rId15" Type="http://schemas.openxmlformats.org/officeDocument/2006/relationships/slide" Target="slide80.xml"/><Relationship Id="rId23" Type="http://schemas.openxmlformats.org/officeDocument/2006/relationships/slide" Target="slide119.xml"/><Relationship Id="rId10" Type="http://schemas.openxmlformats.org/officeDocument/2006/relationships/slide" Target="slide64.xml"/><Relationship Id="rId19" Type="http://schemas.openxmlformats.org/officeDocument/2006/relationships/slide" Target="slide108.xml"/><Relationship Id="rId4" Type="http://schemas.openxmlformats.org/officeDocument/2006/relationships/slide" Target="slide36.xml"/><Relationship Id="rId9" Type="http://schemas.openxmlformats.org/officeDocument/2006/relationships/slide" Target="slide59.xml"/><Relationship Id="rId14" Type="http://schemas.openxmlformats.org/officeDocument/2006/relationships/slide" Target="slide78.xml"/><Relationship Id="rId22" Type="http://schemas.openxmlformats.org/officeDocument/2006/relationships/slide" Target="slide114.xml"/><Relationship Id="rId27" Type="http://schemas.openxmlformats.org/officeDocument/2006/relationships/slide" Target="slide1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7.png"/><Relationship Id="rId1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3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11.png"/><Relationship Id="rId3" Type="http://schemas.openxmlformats.org/officeDocument/2006/relationships/image" Target="../media/image45.png"/><Relationship Id="rId21" Type="http://schemas.openxmlformats.org/officeDocument/2006/relationships/image" Target="../media/image61.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emf"/><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4.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3.png"/><Relationship Id="rId10" Type="http://schemas.openxmlformats.org/officeDocument/2006/relationships/image" Target="../media/image52.png"/><Relationship Id="rId19" Type="http://schemas.openxmlformats.org/officeDocument/2006/relationships/image" Target="../media/image12.sv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36.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image" Target="../media/image109.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svg"/><Relationship Id="rId4" Type="http://schemas.openxmlformats.org/officeDocument/2006/relationships/image" Target="../media/image111.png"/><Relationship Id="rId9" Type="http://schemas.openxmlformats.org/officeDocument/2006/relationships/image" Target="../media/image116.png"/></Relationships>
</file>

<file path=ppt/slides/_rels/slide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 Id="rId5" Type="http://schemas.openxmlformats.org/officeDocument/2006/relationships/image" Target="../media/image123.svg"/><Relationship Id="rId4" Type="http://schemas.openxmlformats.org/officeDocument/2006/relationships/image" Target="../media/image122.png"/></Relationships>
</file>

<file path=ppt/slides/_rels/slide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15.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3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1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3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svg"/><Relationship Id="rId2" Type="http://schemas.openxmlformats.org/officeDocument/2006/relationships/image" Target="../media/image143.png"/><Relationship Id="rId1" Type="http://schemas.openxmlformats.org/officeDocument/2006/relationships/slideLayout" Target="../slideLayouts/slideLayout15.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8.xml"/><Relationship Id="rId5" Type="http://schemas.openxmlformats.org/officeDocument/2006/relationships/image" Target="../media/image155.png"/><Relationship Id="rId4" Type="http://schemas.openxmlformats.org/officeDocument/2006/relationships/image" Target="../media/image154.png"/></Relationships>
</file>

<file path=ppt/slides/_rels/slide4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2.xml"/><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8.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png"/></Relationships>
</file>

<file path=ppt/slides/_rels/slide4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21.xml"/><Relationship Id="rId4" Type="http://schemas.openxmlformats.org/officeDocument/2006/relationships/slide" Target="slide12.xml"/></Relationships>
</file>

<file path=ppt/slides/_rels/slide50.xml.rels><?xml version="1.0" encoding="UTF-8" standalone="yes"?>
<Relationships xmlns="http://schemas.openxmlformats.org/package/2006/relationships"><Relationship Id="rId13" Type="http://schemas.openxmlformats.org/officeDocument/2006/relationships/image" Target="../media/image178.svg"/><Relationship Id="rId18" Type="http://schemas.openxmlformats.org/officeDocument/2006/relationships/image" Target="../media/image183.png"/><Relationship Id="rId26" Type="http://schemas.openxmlformats.org/officeDocument/2006/relationships/image" Target="../media/image191.png"/><Relationship Id="rId39" Type="http://schemas.openxmlformats.org/officeDocument/2006/relationships/image" Target="../media/image204.svg"/><Relationship Id="rId21" Type="http://schemas.openxmlformats.org/officeDocument/2006/relationships/image" Target="../media/image186.svg"/><Relationship Id="rId34" Type="http://schemas.openxmlformats.org/officeDocument/2006/relationships/image" Target="../media/image199.png"/><Relationship Id="rId42" Type="http://schemas.openxmlformats.org/officeDocument/2006/relationships/image" Target="../media/image207.png"/><Relationship Id="rId7" Type="http://schemas.openxmlformats.org/officeDocument/2006/relationships/image" Target="../media/image172.png"/><Relationship Id="rId2" Type="http://schemas.openxmlformats.org/officeDocument/2006/relationships/notesSlide" Target="../notesSlides/notesSlide4.xml"/><Relationship Id="rId16" Type="http://schemas.openxmlformats.org/officeDocument/2006/relationships/image" Target="../media/image181.png"/><Relationship Id="rId29" Type="http://schemas.openxmlformats.org/officeDocument/2006/relationships/image" Target="../media/image194.svg"/><Relationship Id="rId1" Type="http://schemas.openxmlformats.org/officeDocument/2006/relationships/slideLayout" Target="../slideLayouts/slideLayout23.xml"/><Relationship Id="rId6" Type="http://schemas.openxmlformats.org/officeDocument/2006/relationships/image" Target="../media/image171.png"/><Relationship Id="rId11" Type="http://schemas.openxmlformats.org/officeDocument/2006/relationships/image" Target="../media/image176.pn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svg"/><Relationship Id="rId40" Type="http://schemas.openxmlformats.org/officeDocument/2006/relationships/image" Target="../media/image205.png"/><Relationship Id="rId45" Type="http://schemas.openxmlformats.org/officeDocument/2006/relationships/image" Target="../media/image210.svg"/><Relationship Id="rId5" Type="http://schemas.openxmlformats.org/officeDocument/2006/relationships/image" Target="../media/image170.png"/><Relationship Id="rId15" Type="http://schemas.openxmlformats.org/officeDocument/2006/relationships/image" Target="../media/image180.svg"/><Relationship Id="rId23" Type="http://schemas.openxmlformats.org/officeDocument/2006/relationships/image" Target="../media/image188.svg"/><Relationship Id="rId28" Type="http://schemas.openxmlformats.org/officeDocument/2006/relationships/image" Target="../media/image193.png"/><Relationship Id="rId36" Type="http://schemas.openxmlformats.org/officeDocument/2006/relationships/image" Target="../media/image201.png"/><Relationship Id="rId10" Type="http://schemas.openxmlformats.org/officeDocument/2006/relationships/image" Target="../media/image175.png"/><Relationship Id="rId19" Type="http://schemas.openxmlformats.org/officeDocument/2006/relationships/image" Target="../media/image184.svg"/><Relationship Id="rId31" Type="http://schemas.openxmlformats.org/officeDocument/2006/relationships/image" Target="../media/image196.svg"/><Relationship Id="rId44" Type="http://schemas.openxmlformats.org/officeDocument/2006/relationships/image" Target="../media/image209.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svg"/><Relationship Id="rId30" Type="http://schemas.openxmlformats.org/officeDocument/2006/relationships/image" Target="../media/image195.png"/><Relationship Id="rId35" Type="http://schemas.openxmlformats.org/officeDocument/2006/relationships/image" Target="../media/image200.svg"/><Relationship Id="rId43" Type="http://schemas.openxmlformats.org/officeDocument/2006/relationships/image" Target="../media/image208.svg"/><Relationship Id="rId8" Type="http://schemas.openxmlformats.org/officeDocument/2006/relationships/image" Target="../media/image173.png"/><Relationship Id="rId3" Type="http://schemas.openxmlformats.org/officeDocument/2006/relationships/image" Target="../media/image168.png"/><Relationship Id="rId12" Type="http://schemas.openxmlformats.org/officeDocument/2006/relationships/image" Target="../media/image177.png"/><Relationship Id="rId17" Type="http://schemas.openxmlformats.org/officeDocument/2006/relationships/image" Target="../media/image182.svg"/><Relationship Id="rId25" Type="http://schemas.openxmlformats.org/officeDocument/2006/relationships/image" Target="../media/image190.svg"/><Relationship Id="rId33" Type="http://schemas.openxmlformats.org/officeDocument/2006/relationships/image" Target="../media/image198.svg"/><Relationship Id="rId38" Type="http://schemas.openxmlformats.org/officeDocument/2006/relationships/image" Target="../media/image203.png"/><Relationship Id="rId20" Type="http://schemas.openxmlformats.org/officeDocument/2006/relationships/image" Target="../media/image185.png"/><Relationship Id="rId41" Type="http://schemas.openxmlformats.org/officeDocument/2006/relationships/image" Target="../media/image206.svg"/></Relationships>
</file>

<file path=ppt/slides/_rels/slide51.xml.rels><?xml version="1.0" encoding="UTF-8" standalone="yes"?>
<Relationships xmlns="http://schemas.openxmlformats.org/package/2006/relationships"><Relationship Id="rId13" Type="http://schemas.openxmlformats.org/officeDocument/2006/relationships/image" Target="../media/image221.png"/><Relationship Id="rId18" Type="http://schemas.openxmlformats.org/officeDocument/2006/relationships/image" Target="../media/image226.svg"/><Relationship Id="rId26" Type="http://schemas.openxmlformats.org/officeDocument/2006/relationships/image" Target="../media/image234.svg"/><Relationship Id="rId39" Type="http://schemas.openxmlformats.org/officeDocument/2006/relationships/image" Target="../media/image247.png"/><Relationship Id="rId21" Type="http://schemas.openxmlformats.org/officeDocument/2006/relationships/image" Target="../media/image229.png"/><Relationship Id="rId34" Type="http://schemas.openxmlformats.org/officeDocument/2006/relationships/image" Target="../media/image242.svg"/><Relationship Id="rId42" Type="http://schemas.openxmlformats.org/officeDocument/2006/relationships/image" Target="../media/image250.svg"/><Relationship Id="rId7" Type="http://schemas.openxmlformats.org/officeDocument/2006/relationships/image" Target="../media/image215.png"/><Relationship Id="rId2" Type="http://schemas.openxmlformats.org/officeDocument/2006/relationships/image" Target="../media/image168.png"/><Relationship Id="rId16" Type="http://schemas.openxmlformats.org/officeDocument/2006/relationships/image" Target="../media/image224.svg"/><Relationship Id="rId29" Type="http://schemas.openxmlformats.org/officeDocument/2006/relationships/image" Target="../media/image237.png"/><Relationship Id="rId1" Type="http://schemas.openxmlformats.org/officeDocument/2006/relationships/slideLayout" Target="../slideLayouts/slideLayout24.xml"/><Relationship Id="rId6" Type="http://schemas.openxmlformats.org/officeDocument/2006/relationships/image" Target="../media/image214.svg"/><Relationship Id="rId11" Type="http://schemas.openxmlformats.org/officeDocument/2006/relationships/image" Target="../media/image219.png"/><Relationship Id="rId24" Type="http://schemas.openxmlformats.org/officeDocument/2006/relationships/image" Target="../media/image232.svg"/><Relationship Id="rId32" Type="http://schemas.openxmlformats.org/officeDocument/2006/relationships/image" Target="../media/image240.svg"/><Relationship Id="rId37" Type="http://schemas.openxmlformats.org/officeDocument/2006/relationships/image" Target="../media/image245.png"/><Relationship Id="rId40" Type="http://schemas.openxmlformats.org/officeDocument/2006/relationships/image" Target="../media/image248.svg"/><Relationship Id="rId45" Type="http://schemas.openxmlformats.org/officeDocument/2006/relationships/image" Target="../media/image253.png"/><Relationship Id="rId5" Type="http://schemas.openxmlformats.org/officeDocument/2006/relationships/image" Target="../media/image213.png"/><Relationship Id="rId15" Type="http://schemas.openxmlformats.org/officeDocument/2006/relationships/image" Target="../media/image223.png"/><Relationship Id="rId23" Type="http://schemas.openxmlformats.org/officeDocument/2006/relationships/image" Target="../media/image231.png"/><Relationship Id="rId28" Type="http://schemas.openxmlformats.org/officeDocument/2006/relationships/image" Target="../media/image236.svg"/><Relationship Id="rId36" Type="http://schemas.openxmlformats.org/officeDocument/2006/relationships/image" Target="../media/image244.svg"/><Relationship Id="rId10" Type="http://schemas.openxmlformats.org/officeDocument/2006/relationships/image" Target="../media/image218.svg"/><Relationship Id="rId19" Type="http://schemas.openxmlformats.org/officeDocument/2006/relationships/image" Target="../media/image227.png"/><Relationship Id="rId31" Type="http://schemas.openxmlformats.org/officeDocument/2006/relationships/image" Target="../media/image239.png"/><Relationship Id="rId44" Type="http://schemas.openxmlformats.org/officeDocument/2006/relationships/image" Target="../media/image252.svg"/><Relationship Id="rId4" Type="http://schemas.openxmlformats.org/officeDocument/2006/relationships/image" Target="../media/image212.svg"/><Relationship Id="rId9" Type="http://schemas.openxmlformats.org/officeDocument/2006/relationships/image" Target="../media/image217.png"/><Relationship Id="rId14" Type="http://schemas.openxmlformats.org/officeDocument/2006/relationships/image" Target="../media/image222.svg"/><Relationship Id="rId22" Type="http://schemas.openxmlformats.org/officeDocument/2006/relationships/image" Target="../media/image230.svg"/><Relationship Id="rId27" Type="http://schemas.openxmlformats.org/officeDocument/2006/relationships/image" Target="../media/image235.png"/><Relationship Id="rId30" Type="http://schemas.openxmlformats.org/officeDocument/2006/relationships/image" Target="../media/image238.svg"/><Relationship Id="rId35" Type="http://schemas.openxmlformats.org/officeDocument/2006/relationships/image" Target="../media/image243.png"/><Relationship Id="rId43" Type="http://schemas.openxmlformats.org/officeDocument/2006/relationships/image" Target="../media/image251.png"/><Relationship Id="rId8" Type="http://schemas.openxmlformats.org/officeDocument/2006/relationships/image" Target="../media/image216.svg"/><Relationship Id="rId3" Type="http://schemas.openxmlformats.org/officeDocument/2006/relationships/image" Target="../media/image211.png"/><Relationship Id="rId12" Type="http://schemas.openxmlformats.org/officeDocument/2006/relationships/image" Target="../media/image220.svg"/><Relationship Id="rId17" Type="http://schemas.openxmlformats.org/officeDocument/2006/relationships/image" Target="../media/image225.png"/><Relationship Id="rId25" Type="http://schemas.openxmlformats.org/officeDocument/2006/relationships/image" Target="../media/image233.png"/><Relationship Id="rId33" Type="http://schemas.openxmlformats.org/officeDocument/2006/relationships/image" Target="../media/image241.png"/><Relationship Id="rId38" Type="http://schemas.openxmlformats.org/officeDocument/2006/relationships/image" Target="../media/image246.svg"/><Relationship Id="rId46" Type="http://schemas.openxmlformats.org/officeDocument/2006/relationships/image" Target="../media/image254.svg"/><Relationship Id="rId20" Type="http://schemas.openxmlformats.org/officeDocument/2006/relationships/image" Target="../media/image228.svg"/><Relationship Id="rId41" Type="http://schemas.openxmlformats.org/officeDocument/2006/relationships/image" Target="../media/image249.png"/></Relationships>
</file>

<file path=ppt/slides/_rels/slide52.xml.rels><?xml version="1.0" encoding="UTF-8" standalone="yes"?>
<Relationships xmlns="http://schemas.openxmlformats.org/package/2006/relationships"><Relationship Id="rId13" Type="http://schemas.openxmlformats.org/officeDocument/2006/relationships/image" Target="../media/image265.png"/><Relationship Id="rId18" Type="http://schemas.openxmlformats.org/officeDocument/2006/relationships/image" Target="../media/image270.svg"/><Relationship Id="rId26" Type="http://schemas.openxmlformats.org/officeDocument/2006/relationships/image" Target="../media/image278.svg"/><Relationship Id="rId21" Type="http://schemas.openxmlformats.org/officeDocument/2006/relationships/image" Target="../media/image273.png"/><Relationship Id="rId34" Type="http://schemas.openxmlformats.org/officeDocument/2006/relationships/image" Target="../media/image286.svg"/><Relationship Id="rId7" Type="http://schemas.openxmlformats.org/officeDocument/2006/relationships/image" Target="../media/image259.png"/><Relationship Id="rId12" Type="http://schemas.openxmlformats.org/officeDocument/2006/relationships/image" Target="../media/image264.svg"/><Relationship Id="rId17" Type="http://schemas.openxmlformats.org/officeDocument/2006/relationships/image" Target="../media/image269.png"/><Relationship Id="rId25" Type="http://schemas.openxmlformats.org/officeDocument/2006/relationships/image" Target="../media/image277.png"/><Relationship Id="rId33" Type="http://schemas.openxmlformats.org/officeDocument/2006/relationships/image" Target="../media/image285.png"/><Relationship Id="rId38" Type="http://schemas.openxmlformats.org/officeDocument/2006/relationships/image" Target="../media/image290.svg"/><Relationship Id="rId2" Type="http://schemas.openxmlformats.org/officeDocument/2006/relationships/image" Target="../media/image168.png"/><Relationship Id="rId16" Type="http://schemas.openxmlformats.org/officeDocument/2006/relationships/image" Target="../media/image268.svg"/><Relationship Id="rId20" Type="http://schemas.openxmlformats.org/officeDocument/2006/relationships/image" Target="../media/image272.svg"/><Relationship Id="rId29" Type="http://schemas.openxmlformats.org/officeDocument/2006/relationships/image" Target="../media/image281.png"/><Relationship Id="rId1" Type="http://schemas.openxmlformats.org/officeDocument/2006/relationships/slideLayout" Target="../slideLayouts/slideLayout24.xml"/><Relationship Id="rId6" Type="http://schemas.openxmlformats.org/officeDocument/2006/relationships/image" Target="../media/image258.svg"/><Relationship Id="rId11" Type="http://schemas.openxmlformats.org/officeDocument/2006/relationships/image" Target="../media/image263.png"/><Relationship Id="rId24" Type="http://schemas.openxmlformats.org/officeDocument/2006/relationships/image" Target="../media/image276.svg"/><Relationship Id="rId32" Type="http://schemas.openxmlformats.org/officeDocument/2006/relationships/image" Target="../media/image284.svg"/><Relationship Id="rId37" Type="http://schemas.openxmlformats.org/officeDocument/2006/relationships/image" Target="../media/image289.png"/><Relationship Id="rId5" Type="http://schemas.openxmlformats.org/officeDocument/2006/relationships/image" Target="../media/image257.png"/><Relationship Id="rId15" Type="http://schemas.openxmlformats.org/officeDocument/2006/relationships/image" Target="../media/image267.png"/><Relationship Id="rId23" Type="http://schemas.openxmlformats.org/officeDocument/2006/relationships/image" Target="../media/image275.png"/><Relationship Id="rId28" Type="http://schemas.openxmlformats.org/officeDocument/2006/relationships/image" Target="../media/image280.svg"/><Relationship Id="rId36" Type="http://schemas.openxmlformats.org/officeDocument/2006/relationships/image" Target="../media/image288.svg"/><Relationship Id="rId10" Type="http://schemas.openxmlformats.org/officeDocument/2006/relationships/image" Target="../media/image262.svg"/><Relationship Id="rId19" Type="http://schemas.openxmlformats.org/officeDocument/2006/relationships/image" Target="../media/image271.png"/><Relationship Id="rId31" Type="http://schemas.openxmlformats.org/officeDocument/2006/relationships/image" Target="../media/image283.png"/><Relationship Id="rId4" Type="http://schemas.openxmlformats.org/officeDocument/2006/relationships/image" Target="../media/image256.svg"/><Relationship Id="rId9" Type="http://schemas.openxmlformats.org/officeDocument/2006/relationships/image" Target="../media/image261.png"/><Relationship Id="rId14" Type="http://schemas.openxmlformats.org/officeDocument/2006/relationships/image" Target="../media/image266.svg"/><Relationship Id="rId22" Type="http://schemas.openxmlformats.org/officeDocument/2006/relationships/image" Target="../media/image274.svg"/><Relationship Id="rId27" Type="http://schemas.openxmlformats.org/officeDocument/2006/relationships/image" Target="../media/image279.png"/><Relationship Id="rId30" Type="http://schemas.openxmlformats.org/officeDocument/2006/relationships/image" Target="../media/image282.svg"/><Relationship Id="rId35" Type="http://schemas.openxmlformats.org/officeDocument/2006/relationships/image" Target="../media/image287.png"/><Relationship Id="rId8" Type="http://schemas.openxmlformats.org/officeDocument/2006/relationships/image" Target="../media/image260.svg"/><Relationship Id="rId3" Type="http://schemas.openxmlformats.org/officeDocument/2006/relationships/image" Target="../media/image255.png"/></Relationships>
</file>

<file path=ppt/slides/_rels/slide53.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22.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5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2.xml"/><Relationship Id="rId6" Type="http://schemas.openxmlformats.org/officeDocument/2006/relationships/image" Target="../media/image302.svg"/><Relationship Id="rId5" Type="http://schemas.openxmlformats.org/officeDocument/2006/relationships/image" Target="../media/image301.png"/><Relationship Id="rId4" Type="http://schemas.openxmlformats.org/officeDocument/2006/relationships/image" Target="../media/image300.png"/></Relationships>
</file>

<file path=ppt/slides/_rels/slide5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56.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2.xml"/><Relationship Id="rId5" Type="http://schemas.openxmlformats.org/officeDocument/2006/relationships/image" Target="../media/image310.png"/><Relationship Id="rId4" Type="http://schemas.openxmlformats.org/officeDocument/2006/relationships/image" Target="../media/image309.png"/></Relationships>
</file>

<file path=ppt/slides/_rels/slide57.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22.xml"/><Relationship Id="rId5" Type="http://schemas.openxmlformats.org/officeDocument/2006/relationships/image" Target="../media/image314.png"/><Relationship Id="rId4" Type="http://schemas.openxmlformats.org/officeDocument/2006/relationships/image" Target="../media/image313.png"/></Relationships>
</file>

<file path=ppt/slides/_rels/slide58.xml.rels><?xml version="1.0" encoding="UTF-8" standalone="yes"?>
<Relationships xmlns="http://schemas.openxmlformats.org/package/2006/relationships"><Relationship Id="rId8" Type="http://schemas.openxmlformats.org/officeDocument/2006/relationships/image" Target="../media/image321.sv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315.png"/><Relationship Id="rId1" Type="http://schemas.openxmlformats.org/officeDocument/2006/relationships/slideLayout" Target="../slideLayouts/slideLayout22.xml"/><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slides/_rels/slide5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8" Type="http://schemas.openxmlformats.org/officeDocument/2006/relationships/image" Target="../media/image329.png"/><Relationship Id="rId13" Type="http://schemas.openxmlformats.org/officeDocument/2006/relationships/image" Target="../media/image334.png"/><Relationship Id="rId3" Type="http://schemas.openxmlformats.org/officeDocument/2006/relationships/image" Target="../media/image324.png"/><Relationship Id="rId7" Type="http://schemas.openxmlformats.org/officeDocument/2006/relationships/image" Target="../media/image328.png"/><Relationship Id="rId12" Type="http://schemas.openxmlformats.org/officeDocument/2006/relationships/image" Target="../media/image333.png"/><Relationship Id="rId2" Type="http://schemas.openxmlformats.org/officeDocument/2006/relationships/image" Target="../media/image323.png"/><Relationship Id="rId16" Type="http://schemas.openxmlformats.org/officeDocument/2006/relationships/image" Target="../media/image337.svg"/><Relationship Id="rId1" Type="http://schemas.openxmlformats.org/officeDocument/2006/relationships/slideLayout" Target="../slideLayouts/slideLayout22.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326.png"/><Relationship Id="rId15" Type="http://schemas.openxmlformats.org/officeDocument/2006/relationships/image" Target="../media/image336.png"/><Relationship Id="rId10" Type="http://schemas.openxmlformats.org/officeDocument/2006/relationships/image" Target="../media/image331.png"/><Relationship Id="rId4" Type="http://schemas.openxmlformats.org/officeDocument/2006/relationships/image" Target="../media/image325.png"/><Relationship Id="rId9" Type="http://schemas.openxmlformats.org/officeDocument/2006/relationships/image" Target="../media/image330.png"/><Relationship Id="rId14" Type="http://schemas.openxmlformats.org/officeDocument/2006/relationships/image" Target="../media/image335.svg"/></Relationships>
</file>

<file path=ppt/slides/_rels/slide61.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339.svg"/><Relationship Id="rId7" Type="http://schemas.openxmlformats.org/officeDocument/2006/relationships/image" Target="../media/image343.svg"/><Relationship Id="rId2" Type="http://schemas.openxmlformats.org/officeDocument/2006/relationships/image" Target="../media/image338.png"/><Relationship Id="rId1" Type="http://schemas.openxmlformats.org/officeDocument/2006/relationships/slideLayout" Target="../slideLayouts/slideLayout22.xml"/><Relationship Id="rId6" Type="http://schemas.openxmlformats.org/officeDocument/2006/relationships/image" Target="../media/image342.png"/><Relationship Id="rId5" Type="http://schemas.openxmlformats.org/officeDocument/2006/relationships/image" Target="../media/image341.svg"/><Relationship Id="rId4" Type="http://schemas.openxmlformats.org/officeDocument/2006/relationships/image" Target="../media/image340.png"/><Relationship Id="rId9" Type="http://schemas.openxmlformats.org/officeDocument/2006/relationships/image" Target="../media/image345.svg"/></Relationships>
</file>

<file path=ppt/slides/_rels/slide62.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30.xml"/><Relationship Id="rId5" Type="http://schemas.openxmlformats.org/officeDocument/2006/relationships/image" Target="../media/image350.png"/><Relationship Id="rId4" Type="http://schemas.openxmlformats.org/officeDocument/2006/relationships/image" Target="../media/image349.png"/></Relationships>
</file>

<file path=ppt/slides/_rels/slide64.xml.rels><?xml version="1.0" encoding="UTF-8" standalone="yes"?>
<Relationships xmlns="http://schemas.openxmlformats.org/package/2006/relationships"><Relationship Id="rId3" Type="http://schemas.openxmlformats.org/officeDocument/2006/relationships/image" Target="../media/image352.svg"/><Relationship Id="rId2" Type="http://schemas.openxmlformats.org/officeDocument/2006/relationships/image" Target="../media/image351.png"/><Relationship Id="rId1" Type="http://schemas.openxmlformats.org/officeDocument/2006/relationships/slideLayout" Target="../slideLayouts/slideLayout30.xml"/><Relationship Id="rId5" Type="http://schemas.openxmlformats.org/officeDocument/2006/relationships/image" Target="../media/image354.svg"/><Relationship Id="rId4" Type="http://schemas.openxmlformats.org/officeDocument/2006/relationships/image" Target="../media/image353.png"/></Relationships>
</file>

<file path=ppt/slides/_rels/slide65.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357.png"/><Relationship Id="rId7" Type="http://schemas.openxmlformats.org/officeDocument/2006/relationships/image" Target="../media/image361.svg"/><Relationship Id="rId2" Type="http://schemas.openxmlformats.org/officeDocument/2006/relationships/image" Target="../media/image356.png"/><Relationship Id="rId1" Type="http://schemas.openxmlformats.org/officeDocument/2006/relationships/slideLayout" Target="../slideLayouts/slideLayout30.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67.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image" Target="../media/image363.png"/><Relationship Id="rId7" Type="http://schemas.openxmlformats.org/officeDocument/2006/relationships/image" Target="../media/image367.png"/><Relationship Id="rId12" Type="http://schemas.openxmlformats.org/officeDocument/2006/relationships/image" Target="../media/image37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366.png"/><Relationship Id="rId11" Type="http://schemas.openxmlformats.org/officeDocument/2006/relationships/image" Target="../media/image371.png"/><Relationship Id="rId5" Type="http://schemas.openxmlformats.org/officeDocument/2006/relationships/image" Target="../media/image365.png"/><Relationship Id="rId10" Type="http://schemas.openxmlformats.org/officeDocument/2006/relationships/image" Target="../media/image370.png"/><Relationship Id="rId4" Type="http://schemas.openxmlformats.org/officeDocument/2006/relationships/image" Target="../media/image364.png"/><Relationship Id="rId9" Type="http://schemas.openxmlformats.org/officeDocument/2006/relationships/image" Target="../media/image369.png"/></Relationships>
</file>

<file path=ppt/slides/_rels/slide69.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30.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379.png"/><Relationship Id="rId7" Type="http://schemas.openxmlformats.org/officeDocument/2006/relationships/image" Target="../media/image383.png"/><Relationship Id="rId2" Type="http://schemas.openxmlformats.org/officeDocument/2006/relationships/image" Target="../media/image378.png"/><Relationship Id="rId1" Type="http://schemas.openxmlformats.org/officeDocument/2006/relationships/slideLayout" Target="../slideLayouts/slideLayout30.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380.png"/></Relationships>
</file>

<file path=ppt/slides/_rels/slide71.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6.png"/><Relationship Id="rId18" Type="http://schemas.openxmlformats.org/officeDocument/2006/relationships/image" Target="../media/image401.png"/><Relationship Id="rId3" Type="http://schemas.openxmlformats.org/officeDocument/2006/relationships/image" Target="../media/image386.png"/><Relationship Id="rId7" Type="http://schemas.openxmlformats.org/officeDocument/2006/relationships/image" Target="../media/image390.png"/><Relationship Id="rId12" Type="http://schemas.openxmlformats.org/officeDocument/2006/relationships/image" Target="../media/image395.png"/><Relationship Id="rId17" Type="http://schemas.openxmlformats.org/officeDocument/2006/relationships/image" Target="../media/image400.png"/><Relationship Id="rId2" Type="http://schemas.openxmlformats.org/officeDocument/2006/relationships/image" Target="../media/image385.png"/><Relationship Id="rId16" Type="http://schemas.openxmlformats.org/officeDocument/2006/relationships/image" Target="../media/image399.png"/><Relationship Id="rId1" Type="http://schemas.openxmlformats.org/officeDocument/2006/relationships/slideLayout" Target="../slideLayouts/slideLayout31.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png"/><Relationship Id="rId15" Type="http://schemas.openxmlformats.org/officeDocument/2006/relationships/image" Target="../media/image398.png"/><Relationship Id="rId10" Type="http://schemas.openxmlformats.org/officeDocument/2006/relationships/image" Target="../media/image393.png"/><Relationship Id="rId4" Type="http://schemas.openxmlformats.org/officeDocument/2006/relationships/image" Target="../media/image387.png"/><Relationship Id="rId9" Type="http://schemas.openxmlformats.org/officeDocument/2006/relationships/image" Target="../media/image392.png"/><Relationship Id="rId14" Type="http://schemas.openxmlformats.org/officeDocument/2006/relationships/image" Target="../media/image397.png"/></Relationships>
</file>

<file path=ppt/slides/_rels/slide72.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30.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image" Target="../media/image405.png"/></Relationships>
</file>

<file path=ppt/slides/_rels/slide7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30.xml"/><Relationship Id="rId5" Type="http://schemas.openxmlformats.org/officeDocument/2006/relationships/image" Target="../media/image411.png"/><Relationship Id="rId4" Type="http://schemas.openxmlformats.org/officeDocument/2006/relationships/image" Target="../media/image410.png"/></Relationships>
</file>

<file path=ppt/slides/_rels/slide75.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30.xml"/><Relationship Id="rId6" Type="http://schemas.openxmlformats.org/officeDocument/2006/relationships/image" Target="../media/image416.svg"/><Relationship Id="rId5" Type="http://schemas.openxmlformats.org/officeDocument/2006/relationships/image" Target="../media/image415.png"/><Relationship Id="rId4" Type="http://schemas.openxmlformats.org/officeDocument/2006/relationships/image" Target="../media/image414.png"/></Relationships>
</file>

<file path=ppt/slides/_rels/slide76.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33.xml"/><Relationship Id="rId5" Type="http://schemas.openxmlformats.org/officeDocument/2006/relationships/image" Target="../media/image421.png"/><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424.svg"/><Relationship Id="rId2" Type="http://schemas.openxmlformats.org/officeDocument/2006/relationships/image" Target="../media/image423.png"/><Relationship Id="rId1" Type="http://schemas.openxmlformats.org/officeDocument/2006/relationships/slideLayout" Target="../slideLayouts/slideLayout28.xml"/><Relationship Id="rId4" Type="http://schemas.openxmlformats.org/officeDocument/2006/relationships/image" Target="../media/image425.png"/></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8.xml"/></Relationships>
</file>

<file path=ppt/slides/_rels/slide80.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18.xml"/><Relationship Id="rId6" Type="http://schemas.openxmlformats.org/officeDocument/2006/relationships/image" Target="../media/image434.png"/><Relationship Id="rId5" Type="http://schemas.openxmlformats.org/officeDocument/2006/relationships/image" Target="../media/image433.png"/><Relationship Id="rId10" Type="http://schemas.openxmlformats.org/officeDocument/2006/relationships/image" Target="../media/image438.png"/><Relationship Id="rId4" Type="http://schemas.openxmlformats.org/officeDocument/2006/relationships/image" Target="../media/image432.png"/><Relationship Id="rId9" Type="http://schemas.openxmlformats.org/officeDocument/2006/relationships/image" Target="../media/image437.png"/></Relationships>
</file>

<file path=ppt/slides/_rels/slide8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18.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85.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18.xml"/><Relationship Id="rId5" Type="http://schemas.openxmlformats.org/officeDocument/2006/relationships/image" Target="../media/image447.png"/><Relationship Id="rId4" Type="http://schemas.openxmlformats.org/officeDocument/2006/relationships/image" Target="../media/image446.png"/></Relationships>
</file>

<file path=ppt/slides/_rels/slide86.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18" Type="http://schemas.openxmlformats.org/officeDocument/2006/relationships/image" Target="../media/image464.png"/><Relationship Id="rId26" Type="http://schemas.openxmlformats.org/officeDocument/2006/relationships/image" Target="../media/image472.png"/><Relationship Id="rId3" Type="http://schemas.openxmlformats.org/officeDocument/2006/relationships/image" Target="../media/image449.png"/><Relationship Id="rId21" Type="http://schemas.openxmlformats.org/officeDocument/2006/relationships/image" Target="../media/image467.png"/><Relationship Id="rId7" Type="http://schemas.openxmlformats.org/officeDocument/2006/relationships/image" Target="../media/image453.png"/><Relationship Id="rId12" Type="http://schemas.openxmlformats.org/officeDocument/2006/relationships/image" Target="../media/image458.png"/><Relationship Id="rId17" Type="http://schemas.openxmlformats.org/officeDocument/2006/relationships/image" Target="../media/image463.png"/><Relationship Id="rId25" Type="http://schemas.openxmlformats.org/officeDocument/2006/relationships/image" Target="../media/image471.png"/><Relationship Id="rId2" Type="http://schemas.openxmlformats.org/officeDocument/2006/relationships/image" Target="../media/image448.png"/><Relationship Id="rId16" Type="http://schemas.openxmlformats.org/officeDocument/2006/relationships/image" Target="../media/image462.png"/><Relationship Id="rId20" Type="http://schemas.openxmlformats.org/officeDocument/2006/relationships/image" Target="../media/image466.png"/><Relationship Id="rId29" Type="http://schemas.openxmlformats.org/officeDocument/2006/relationships/image" Target="../media/image475.png"/><Relationship Id="rId1" Type="http://schemas.openxmlformats.org/officeDocument/2006/relationships/slideLayout" Target="../slideLayouts/slideLayout19.xml"/><Relationship Id="rId6" Type="http://schemas.openxmlformats.org/officeDocument/2006/relationships/image" Target="../media/image452.png"/><Relationship Id="rId11" Type="http://schemas.openxmlformats.org/officeDocument/2006/relationships/image" Target="../media/image457.png"/><Relationship Id="rId24" Type="http://schemas.openxmlformats.org/officeDocument/2006/relationships/image" Target="../media/image470.png"/><Relationship Id="rId5" Type="http://schemas.openxmlformats.org/officeDocument/2006/relationships/image" Target="../media/image451.png"/><Relationship Id="rId15" Type="http://schemas.openxmlformats.org/officeDocument/2006/relationships/image" Target="../media/image461.png"/><Relationship Id="rId23" Type="http://schemas.openxmlformats.org/officeDocument/2006/relationships/image" Target="../media/image469.png"/><Relationship Id="rId28" Type="http://schemas.openxmlformats.org/officeDocument/2006/relationships/image" Target="../media/image474.svg"/><Relationship Id="rId10" Type="http://schemas.openxmlformats.org/officeDocument/2006/relationships/image" Target="../media/image456.png"/><Relationship Id="rId19" Type="http://schemas.openxmlformats.org/officeDocument/2006/relationships/image" Target="../media/image465.png"/><Relationship Id="rId4" Type="http://schemas.openxmlformats.org/officeDocument/2006/relationships/image" Target="../media/image450.png"/><Relationship Id="rId9" Type="http://schemas.openxmlformats.org/officeDocument/2006/relationships/image" Target="../media/image455.png"/><Relationship Id="rId14" Type="http://schemas.openxmlformats.org/officeDocument/2006/relationships/image" Target="../media/image460.png"/><Relationship Id="rId22" Type="http://schemas.openxmlformats.org/officeDocument/2006/relationships/image" Target="../media/image468.png"/><Relationship Id="rId27" Type="http://schemas.openxmlformats.org/officeDocument/2006/relationships/image" Target="../media/image473.png"/><Relationship Id="rId30" Type="http://schemas.openxmlformats.org/officeDocument/2006/relationships/image" Target="../media/image476.svg"/></Relationships>
</file>

<file path=ppt/slides/_rels/slide87.xml.rels><?xml version="1.0" encoding="UTF-8" standalone="yes"?>
<Relationships xmlns="http://schemas.openxmlformats.org/package/2006/relationships"><Relationship Id="rId8" Type="http://schemas.openxmlformats.org/officeDocument/2006/relationships/image" Target="../media/image483.png"/><Relationship Id="rId13" Type="http://schemas.openxmlformats.org/officeDocument/2006/relationships/image" Target="../media/image488.png"/><Relationship Id="rId3" Type="http://schemas.openxmlformats.org/officeDocument/2006/relationships/image" Target="../media/image478.png"/><Relationship Id="rId7" Type="http://schemas.openxmlformats.org/officeDocument/2006/relationships/image" Target="../media/image482.png"/><Relationship Id="rId12" Type="http://schemas.openxmlformats.org/officeDocument/2006/relationships/image" Target="../media/image487.png"/><Relationship Id="rId17" Type="http://schemas.openxmlformats.org/officeDocument/2006/relationships/image" Target="../media/image492.png"/><Relationship Id="rId2" Type="http://schemas.openxmlformats.org/officeDocument/2006/relationships/image" Target="../media/image477.png"/><Relationship Id="rId16" Type="http://schemas.openxmlformats.org/officeDocument/2006/relationships/image" Target="../media/image491.png"/><Relationship Id="rId1" Type="http://schemas.openxmlformats.org/officeDocument/2006/relationships/slideLayout" Target="../slideLayouts/slideLayout20.xml"/><Relationship Id="rId6" Type="http://schemas.openxmlformats.org/officeDocument/2006/relationships/image" Target="../media/image481.png"/><Relationship Id="rId11" Type="http://schemas.openxmlformats.org/officeDocument/2006/relationships/image" Target="../media/image486.png"/><Relationship Id="rId5" Type="http://schemas.openxmlformats.org/officeDocument/2006/relationships/image" Target="../media/image480.png"/><Relationship Id="rId15" Type="http://schemas.openxmlformats.org/officeDocument/2006/relationships/image" Target="../media/image490.png"/><Relationship Id="rId10" Type="http://schemas.openxmlformats.org/officeDocument/2006/relationships/image" Target="../media/image485.png"/><Relationship Id="rId4" Type="http://schemas.openxmlformats.org/officeDocument/2006/relationships/image" Target="../media/image479.png"/><Relationship Id="rId9" Type="http://schemas.openxmlformats.org/officeDocument/2006/relationships/image" Target="../media/image484.png"/><Relationship Id="rId14" Type="http://schemas.openxmlformats.org/officeDocument/2006/relationships/image" Target="../media/image489.png"/></Relationships>
</file>

<file path=ppt/slides/_rels/slide88.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33.xml"/><Relationship Id="rId5" Type="http://schemas.openxmlformats.org/officeDocument/2006/relationships/image" Target="../media/image497.png"/><Relationship Id="rId4" Type="http://schemas.openxmlformats.org/officeDocument/2006/relationships/image" Target="../media/image4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8" Type="http://schemas.openxmlformats.org/officeDocument/2006/relationships/image" Target="../media/image504.png"/><Relationship Id="rId3" Type="http://schemas.openxmlformats.org/officeDocument/2006/relationships/image" Target="../media/image499.png"/><Relationship Id="rId7" Type="http://schemas.openxmlformats.org/officeDocument/2006/relationships/image" Target="../media/image503.png"/><Relationship Id="rId2" Type="http://schemas.openxmlformats.org/officeDocument/2006/relationships/image" Target="../media/image498.png"/><Relationship Id="rId1" Type="http://schemas.openxmlformats.org/officeDocument/2006/relationships/slideLayout" Target="../slideLayouts/slideLayout33.xml"/><Relationship Id="rId6" Type="http://schemas.openxmlformats.org/officeDocument/2006/relationships/image" Target="../media/image502.png"/><Relationship Id="rId5" Type="http://schemas.openxmlformats.org/officeDocument/2006/relationships/image" Target="../media/image501.png"/><Relationship Id="rId10" Type="http://schemas.openxmlformats.org/officeDocument/2006/relationships/image" Target="../media/image506.png"/><Relationship Id="rId4" Type="http://schemas.openxmlformats.org/officeDocument/2006/relationships/image" Target="../media/image500.png"/><Relationship Id="rId9" Type="http://schemas.openxmlformats.org/officeDocument/2006/relationships/image" Target="../media/image505.png"/></Relationships>
</file>

<file path=ppt/slides/_rels/slide91.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33.xml"/><Relationship Id="rId5" Type="http://schemas.openxmlformats.org/officeDocument/2006/relationships/image" Target="../media/image510.png"/><Relationship Id="rId4" Type="http://schemas.openxmlformats.org/officeDocument/2006/relationships/image" Target="../media/image509.png"/></Relationships>
</file>

<file path=ppt/slides/_rels/slide92.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slideLayout" Target="../slideLayouts/slideLayout33.xml"/><Relationship Id="rId5" Type="http://schemas.openxmlformats.org/officeDocument/2006/relationships/image" Target="../media/image514.png"/><Relationship Id="rId4" Type="http://schemas.openxmlformats.org/officeDocument/2006/relationships/image" Target="../media/image513.png"/></Relationships>
</file>

<file path=ppt/slides/_rels/slide93.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33.xml"/><Relationship Id="rId4" Type="http://schemas.openxmlformats.org/officeDocument/2006/relationships/image" Target="../media/image517.png"/></Relationships>
</file>

<file path=ppt/slides/_rels/slide94.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33.xml"/><Relationship Id="rId5" Type="http://schemas.openxmlformats.org/officeDocument/2006/relationships/image" Target="../media/image521.png"/><Relationship Id="rId4" Type="http://schemas.openxmlformats.org/officeDocument/2006/relationships/image" Target="../media/image520.png"/></Relationships>
</file>

<file path=ppt/slides/_rels/slide95.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svg"/><Relationship Id="rId7" Type="http://schemas.openxmlformats.org/officeDocument/2006/relationships/image" Target="../media/image527.svg"/><Relationship Id="rId2" Type="http://schemas.openxmlformats.org/officeDocument/2006/relationships/image" Target="../media/image522.png"/><Relationship Id="rId1" Type="http://schemas.openxmlformats.org/officeDocument/2006/relationships/slideLayout" Target="../slideLayouts/slideLayout33.xml"/><Relationship Id="rId6" Type="http://schemas.openxmlformats.org/officeDocument/2006/relationships/image" Target="../media/image526.png"/><Relationship Id="rId5" Type="http://schemas.openxmlformats.org/officeDocument/2006/relationships/image" Target="../media/image525.svg"/><Relationship Id="rId4" Type="http://schemas.openxmlformats.org/officeDocument/2006/relationships/image" Target="../media/image524.png"/><Relationship Id="rId9" Type="http://schemas.openxmlformats.org/officeDocument/2006/relationships/image" Target="../media/image529.svg"/></Relationships>
</file>

<file path=ppt/slides/_rels/slide96.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svg"/><Relationship Id="rId7" Type="http://schemas.openxmlformats.org/officeDocument/2006/relationships/image" Target="../media/image535.svg"/><Relationship Id="rId2" Type="http://schemas.openxmlformats.org/officeDocument/2006/relationships/image" Target="../media/image530.png"/><Relationship Id="rId1" Type="http://schemas.openxmlformats.org/officeDocument/2006/relationships/slideLayout" Target="../slideLayouts/slideLayout33.xml"/><Relationship Id="rId6" Type="http://schemas.openxmlformats.org/officeDocument/2006/relationships/image" Target="../media/image534.png"/><Relationship Id="rId11" Type="http://schemas.openxmlformats.org/officeDocument/2006/relationships/image" Target="../media/image539.svg"/><Relationship Id="rId5" Type="http://schemas.openxmlformats.org/officeDocument/2006/relationships/image" Target="../media/image533.svg"/><Relationship Id="rId10" Type="http://schemas.openxmlformats.org/officeDocument/2006/relationships/image" Target="../media/image538.png"/><Relationship Id="rId4" Type="http://schemas.openxmlformats.org/officeDocument/2006/relationships/image" Target="../media/image532.png"/><Relationship Id="rId9" Type="http://schemas.openxmlformats.org/officeDocument/2006/relationships/image" Target="../media/image537.svg"/></Relationships>
</file>

<file path=ppt/slides/_rels/slide9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8" Type="http://schemas.openxmlformats.org/officeDocument/2006/relationships/image" Target="../media/image547.png"/><Relationship Id="rId13" Type="http://schemas.openxmlformats.org/officeDocument/2006/relationships/image" Target="../media/image552.png"/><Relationship Id="rId3" Type="http://schemas.openxmlformats.org/officeDocument/2006/relationships/image" Target="../media/image542.png"/><Relationship Id="rId7" Type="http://schemas.openxmlformats.org/officeDocument/2006/relationships/image" Target="../media/image546.png"/><Relationship Id="rId12" Type="http://schemas.openxmlformats.org/officeDocument/2006/relationships/image" Target="../media/image551.png"/><Relationship Id="rId2" Type="http://schemas.openxmlformats.org/officeDocument/2006/relationships/image" Target="../media/image541.png"/><Relationship Id="rId1" Type="http://schemas.openxmlformats.org/officeDocument/2006/relationships/slideLayout" Target="../slideLayouts/slideLayout15.xml"/><Relationship Id="rId6" Type="http://schemas.openxmlformats.org/officeDocument/2006/relationships/image" Target="../media/image545.png"/><Relationship Id="rId11" Type="http://schemas.openxmlformats.org/officeDocument/2006/relationships/image" Target="../media/image550.png"/><Relationship Id="rId5" Type="http://schemas.openxmlformats.org/officeDocument/2006/relationships/image" Target="../media/image544.png"/><Relationship Id="rId10" Type="http://schemas.openxmlformats.org/officeDocument/2006/relationships/image" Target="../media/image549.png"/><Relationship Id="rId4" Type="http://schemas.openxmlformats.org/officeDocument/2006/relationships/image" Target="../media/image543.png"/><Relationship Id="rId9" Type="http://schemas.openxmlformats.org/officeDocument/2006/relationships/image" Target="../media/image548.png"/></Relationships>
</file>

<file path=ppt/slides/_rels/slide99.xml.rels><?xml version="1.0" encoding="UTF-8" standalone="yes"?>
<Relationships xmlns="http://schemas.openxmlformats.org/package/2006/relationships"><Relationship Id="rId8" Type="http://schemas.openxmlformats.org/officeDocument/2006/relationships/image" Target="../media/image559.png"/><Relationship Id="rId3" Type="http://schemas.openxmlformats.org/officeDocument/2006/relationships/image" Target="../media/image554.png"/><Relationship Id="rId7" Type="http://schemas.openxmlformats.org/officeDocument/2006/relationships/image" Target="../media/image558.svg"/><Relationship Id="rId2" Type="http://schemas.openxmlformats.org/officeDocument/2006/relationships/image" Target="../media/image553.png"/><Relationship Id="rId1" Type="http://schemas.openxmlformats.org/officeDocument/2006/relationships/slideLayout" Target="../slideLayouts/slideLayout15.xml"/><Relationship Id="rId6" Type="http://schemas.openxmlformats.org/officeDocument/2006/relationships/image" Target="../media/image557.png"/><Relationship Id="rId5" Type="http://schemas.openxmlformats.org/officeDocument/2006/relationships/image" Target="../media/image556.svg"/><Relationship Id="rId4" Type="http://schemas.openxmlformats.org/officeDocument/2006/relationships/image" Target="../media/image555.png"/><Relationship Id="rId9" Type="http://schemas.openxmlformats.org/officeDocument/2006/relationships/image" Target="../media/image5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9.0-2021.1.31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62A68E2-E119-0442-ACC0-CF32E7DDD00A}"/>
              </a:ext>
            </a:extLst>
          </p:cNvPr>
          <p:cNvSpPr/>
          <p:nvPr/>
        </p:nvSpPr>
        <p:spPr>
          <a:xfrm>
            <a:off x="1346200" y="1341438"/>
            <a:ext cx="1844675" cy="1042987"/>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10</a:t>
            </a:fld>
            <a:endParaRPr lang="en-US" altLang="en-US" dirty="0">
              <a:solidFill>
                <a:srgbClr val="161E2D"/>
              </a:solidFill>
              <a:latin typeface="Arial" panose="020B0604020202020204" pitchFamily="34" charset="0"/>
            </a:endParaRPr>
          </a:p>
        </p:txBody>
      </p:sp>
      <p:pic>
        <p:nvPicPr>
          <p:cNvPr id="46094" name="Graphic 29">
            <a:extLst>
              <a:ext uri="{FF2B5EF4-FFF2-40B4-BE49-F238E27FC236}">
                <a16:creationId xmlns:a16="http://schemas.microsoft.com/office/drawing/2014/main" id="{9980ED4F-0423-8343-A2EE-BAC3A988A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dirty="0">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dirty="0">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dirty="0">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dirty="0">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138256" name="Graphic 7">
            <a:extLst>
              <a:ext uri="{FF2B5EF4-FFF2-40B4-BE49-F238E27FC236}">
                <a16:creationId xmlns:a16="http://schemas.microsoft.com/office/drawing/2014/main" id="{1D6F7B79-7A31-5540-8801-3753A288CA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a:extLst>
              <a:ext uri="{FF2B5EF4-FFF2-40B4-BE49-F238E27FC236}">
                <a16:creationId xmlns:a16="http://schemas.microsoft.com/office/drawing/2014/main" id="{B3E69D1C-8C74-F540-A8A3-62B064454C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5" name="Graphic 24">
            <a:extLst>
              <a:ext uri="{FF2B5EF4-FFF2-40B4-BE49-F238E27FC236}">
                <a16:creationId xmlns:a16="http://schemas.microsoft.com/office/drawing/2014/main" id="{45B7ADA0-B84C-054F-9ED6-009464569E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43250" y="4991203"/>
            <a:ext cx="457200" cy="457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dirty="0">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dirty="0">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dirty="0">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dirty="0">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pic>
        <p:nvPicPr>
          <p:cNvPr id="47123" name="Graphic 8">
            <a:extLst>
              <a:ext uri="{FF2B5EF4-FFF2-40B4-BE49-F238E27FC236}">
                <a16:creationId xmlns:a16="http://schemas.microsoft.com/office/drawing/2014/main" id="{546222F9-4B37-E847-81D0-112B1B2B3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10636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Graphic 9">
            <a:extLst>
              <a:ext uri="{FF2B5EF4-FFF2-40B4-BE49-F238E27FC236}">
                <a16:creationId xmlns:a16="http://schemas.microsoft.com/office/drawing/2014/main" id="{8219DCE8-247C-1049-BE53-921770E89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5" y="193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3"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5292786"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425"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9482922"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529278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949511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529278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949511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6388" y="202911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7450581" y="2715301"/>
            <a:ext cx="16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Amazon EC2 Auto Scaling</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11</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2" name="Graphic 18">
            <a:extLst>
              <a:ext uri="{FF2B5EF4-FFF2-40B4-BE49-F238E27FC236}">
                <a16:creationId xmlns:a16="http://schemas.microsoft.com/office/drawing/2014/main" id="{E0668E3F-1457-E041-A92E-2FF0C60C2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320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6" name="Graphic 18">
            <a:extLst>
              <a:ext uri="{FF2B5EF4-FFF2-40B4-BE49-F238E27FC236}">
                <a16:creationId xmlns:a16="http://schemas.microsoft.com/office/drawing/2014/main" id="{1D11E4AF-72CB-7343-BC23-320B880100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425562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1625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dirty="0">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dirty="0">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dirty="0">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dirty="0">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sp>
        <p:nvSpPr>
          <p:cNvPr id="152596" name="TextBox 25">
            <a:extLst>
              <a:ext uri="{FF2B5EF4-FFF2-40B4-BE49-F238E27FC236}">
                <a16:creationId xmlns:a16="http://schemas.microsoft.com/office/drawing/2014/main" id="{3AC4B334-06D4-D145-9596-637CD8EF5418}"/>
              </a:ext>
            </a:extLst>
          </p:cNvPr>
          <p:cNvSpPr txBox="1">
            <a:spLocks noChangeArrowheads="1"/>
          </p:cNvSpPr>
          <p:nvPr/>
        </p:nvSpPr>
        <p:spPr bwMode="auto">
          <a:xfrm>
            <a:off x="729713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152597" name="TextBox 26">
            <a:extLst>
              <a:ext uri="{FF2B5EF4-FFF2-40B4-BE49-F238E27FC236}">
                <a16:creationId xmlns:a16="http://schemas.microsoft.com/office/drawing/2014/main" id="{211B3DEA-7489-554E-AE69-C9A29392B1BD}"/>
              </a:ext>
            </a:extLst>
          </p:cNvPr>
          <p:cNvSpPr txBox="1">
            <a:spLocks noChangeArrowheads="1"/>
          </p:cNvSpPr>
          <p:nvPr/>
        </p:nvSpPr>
        <p:spPr bwMode="auto">
          <a:xfrm>
            <a:off x="7297131" y="43275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0" name="Graphic 27">
            <a:extLst>
              <a:ext uri="{FF2B5EF4-FFF2-40B4-BE49-F238E27FC236}">
                <a16:creationId xmlns:a16="http://schemas.microsoft.com/office/drawing/2014/main" id="{18E0229D-E06F-8241-9A47-43C88D7ABD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77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2" name="Graphic 31">
            <a:extLst>
              <a:ext uri="{FF2B5EF4-FFF2-40B4-BE49-F238E27FC236}">
                <a16:creationId xmlns:a16="http://schemas.microsoft.com/office/drawing/2014/main" id="{4322AD7A-E7D7-724E-8445-9BE00877C1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dirty="0">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12</a:t>
            </a:fld>
            <a:endParaRPr lang="en-US" altLang="en-US" dirty="0">
              <a:solidFill>
                <a:schemeClr val="bg1"/>
              </a:solidFill>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dirty="0">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1200" y="3955006"/>
            <a:ext cx="457200" cy="4572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dirty="0">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dirty="0">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dirty="0">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dirty="0">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dirty="0">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dirty="0">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dirty="0">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dirty="0">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dirty="0">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br>
              <a:rPr lang="en-US" altLang="en-US" sz="1800" dirty="0"/>
            </a:br>
            <a:r>
              <a:rPr lang="en-US" altLang="en-US" sz="1800" dirty="0"/>
              <a:t>Use the preset arrows to connect your steps and describe a workflow.</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13</a:t>
            </a:fld>
            <a:endParaRPr lang="en-US" altLang="en-US" dirty="0">
              <a:solidFill>
                <a:srgbClr val="161E2D"/>
              </a:solidFill>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5083589" y="326072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167951" name="Graphic 7">
            <a:extLst>
              <a:ext uri="{FF2B5EF4-FFF2-40B4-BE49-F238E27FC236}">
                <a16:creationId xmlns:a16="http://schemas.microsoft.com/office/drawing/2014/main" id="{44D84DBC-DEE7-3F4C-97E6-80BC49F33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dirty="0"/>
              <a:t>© 2021,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132</a:t>
            </a:fld>
            <a:endParaRPr lang="en-US" dirty="0"/>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dirty="0"/>
              <a:t>© 2021,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133</a:t>
            </a:fld>
            <a:endParaRPr lang="en-US" dirty="0"/>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a:t>Amazon SNS</a:t>
            </a:r>
          </a:p>
          <a:p>
            <a:pPr eaLnBrk="1" hangingPunct="1">
              <a:spcBef>
                <a:spcPts val="800"/>
              </a:spcBef>
            </a:pPr>
            <a:r>
              <a:rPr lang="en-US" sz="1200"/>
              <a:t>Amazon EventBridge</a:t>
            </a:r>
          </a:p>
          <a:p>
            <a:pPr eaLnBrk="1" hangingPunct="1">
              <a:spcBef>
                <a:spcPts val="800"/>
              </a:spcBef>
            </a:pPr>
            <a:r>
              <a:rPr lang="en-US" sz="1200"/>
              <a:t>AWS Step Functions</a:t>
            </a:r>
          </a:p>
          <a:p>
            <a:pPr eaLnBrk="1" hangingPunct="1">
              <a:spcBef>
                <a:spcPts val="800"/>
              </a:spcBef>
            </a:pPr>
            <a:r>
              <a:rPr lang="en-US" sz="120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RDS Proxy</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8">
            <a:extLst>
              <a:ext uri="{FF2B5EF4-FFF2-40B4-BE49-F238E27FC236}">
                <a16:creationId xmlns:a16="http://schemas.microsoft.com/office/drawing/2014/main" id="{C92967E7-D223-8A46-A320-6BE3FBD74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8242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17737"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17737"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69999" name="TextBox 23">
            <a:extLst>
              <a:ext uri="{FF2B5EF4-FFF2-40B4-BE49-F238E27FC236}">
                <a16:creationId xmlns:a16="http://schemas.microsoft.com/office/drawing/2014/main" id="{5BB7CF3D-A7A9-F240-A450-1D0145DE57A2}"/>
              </a:ext>
            </a:extLst>
          </p:cNvPr>
          <p:cNvSpPr txBox="1">
            <a:spLocks noChangeArrowheads="1"/>
          </p:cNvSpPr>
          <p:nvPr/>
        </p:nvSpPr>
        <p:spPr bwMode="auto">
          <a:xfrm>
            <a:off x="5068886"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454"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454"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3" name="Graphic 27">
            <a:extLst>
              <a:ext uri="{FF2B5EF4-FFF2-40B4-BE49-F238E27FC236}">
                <a16:creationId xmlns:a16="http://schemas.microsoft.com/office/drawing/2014/main" id="{C955B594-856B-2846-A24F-16D4914A78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10165091"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33705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10165090" y="4337050"/>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1016509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815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8800"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02913" y="3865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140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34486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433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339955"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81672" y="3832225"/>
            <a:ext cx="457200" cy="4572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
            <a:extLst>
              <a:ext uri="{FF2B5EF4-FFF2-40B4-BE49-F238E27FC236}">
                <a16:creationId xmlns:a16="http://schemas.microsoft.com/office/drawing/2014/main" id="{3BB7630E-ADB6-B944-9DE6-3B89F9EF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3678238"/>
            <a:ext cx="2349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12" name="Rectangle 11">
            <a:extLst>
              <a:ext uri="{FF2B5EF4-FFF2-40B4-BE49-F238E27FC236}">
                <a16:creationId xmlns:a16="http://schemas.microsoft.com/office/drawing/2014/main" id="{2F81BEF9-F907-2941-B460-CC0C6E1C3B26}"/>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3" name="Straight Arrow Connector 12">
            <a:extLst>
              <a:ext uri="{FF2B5EF4-FFF2-40B4-BE49-F238E27FC236}">
                <a16:creationId xmlns:a16="http://schemas.microsoft.com/office/drawing/2014/main" id="{8103D83E-A540-2845-8EAF-27369E65E1E2}"/>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D40E1-54CC-8944-8EEA-29912538380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33838"/>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54800" y="4984751"/>
            <a:ext cx="1939925" cy="4445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50190" name="Graphic 21">
            <a:extLst>
              <a:ext uri="{FF2B5EF4-FFF2-40B4-BE49-F238E27FC236}">
                <a16:creationId xmlns:a16="http://schemas.microsoft.com/office/drawing/2014/main" id="{BA08599B-ADB0-484D-AD19-900275B8E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713" y="37036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F0E7EF4-E444-A249-963E-37467B23CA57}"/>
              </a:ext>
            </a:extLst>
          </p:cNvPr>
          <p:cNvSpPr/>
          <p:nvPr/>
        </p:nvSpPr>
        <p:spPr>
          <a:xfrm>
            <a:off x="4468813" y="4079875"/>
            <a:ext cx="3133725" cy="18415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0192" name="Graphic 23">
            <a:extLst>
              <a:ext uri="{FF2B5EF4-FFF2-40B4-BE49-F238E27FC236}">
                <a16:creationId xmlns:a16="http://schemas.microsoft.com/office/drawing/2014/main" id="{43BA4EF3-85AD-AC4B-BC16-83F708F8D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813" y="407670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673600"/>
            <a:ext cx="3670300" cy="9953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745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573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143500"/>
            <a:ext cx="337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new group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spTree>
    <p:extLst>
      <p:ext uri="{BB962C8B-B14F-4D97-AF65-F5344CB8AC3E}">
        <p14:creationId xmlns:p14="http://schemas.microsoft.com/office/powerpoint/2010/main" val="312749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66896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dirty="0">
              <a:solidFill>
                <a:srgbClr val="161E2D"/>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lstStyle/>
          <a:p>
            <a:pPr eaLnBrk="1" hangingPunct="1"/>
            <a:r>
              <a:rPr lang="en-US" altLang="en-US"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or text size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17</a:t>
            </a:fld>
            <a:endParaRPr lang="en-US" altLang="en-US" dirty="0">
              <a:solidFill>
                <a:srgbClr val="161E2D"/>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18</a:t>
            </a:fld>
            <a:endParaRPr lang="en-US" altLang="en-US" dirty="0">
              <a:solidFill>
                <a:schemeClr val="bg1"/>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3" name="Graphic 5">
            <a:extLst>
              <a:ext uri="{FF2B5EF4-FFF2-40B4-BE49-F238E27FC236}">
                <a16:creationId xmlns:a16="http://schemas.microsoft.com/office/drawing/2014/main" id="{B6B83E8C-9972-DE46-B410-542652635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15319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a:t>
            </a:r>
          </a:p>
          <a:p>
            <a:pPr algn="ctr" eaLnBrk="1" hangingPunct="1"/>
            <a:r>
              <a:rPr lang="en-US" altLang="en-US" sz="14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dirty="0">
              <a:solidFill>
                <a:srgbClr val="161E2D"/>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9.0-2021.1.31: What’s new?</a:t>
            </a:r>
          </a:p>
        </p:txBody>
      </p:sp>
      <p:sp>
        <p:nvSpPr>
          <p:cNvPr id="39938" name="Content Placeholder 3">
            <a:extLst>
              <a:ext uri="{FF2B5EF4-FFF2-40B4-BE49-F238E27FC236}">
                <a16:creationId xmlns:a16="http://schemas.microsoft.com/office/drawing/2014/main" id="{6B10B8CB-14CC-834A-8639-930CD0072156}"/>
              </a:ext>
            </a:extLst>
          </p:cNvPr>
          <p:cNvSpPr>
            <a:spLocks noGrp="1" noChangeArrowheads="1"/>
          </p:cNvSpPr>
          <p:nvPr>
            <p:ph sz="half" idx="1"/>
          </p:nvPr>
        </p:nvSpPr>
        <p:spPr>
          <a:xfrm>
            <a:off x="241300" y="2203334"/>
            <a:ext cx="3602038" cy="3584575"/>
          </a:xfrm>
        </p:spPr>
        <p:txBody>
          <a:bodyPr/>
          <a:lstStyle/>
          <a:p>
            <a:r>
              <a:rPr lang="en-US" sz="1200" b="1" dirty="0"/>
              <a:t>Analytics</a:t>
            </a:r>
            <a:endParaRPr lang="en-US" sz="1200" dirty="0"/>
          </a:p>
          <a:p>
            <a:r>
              <a:rPr lang="en-US" sz="1200" dirty="0"/>
              <a:t>AWS Glue Elastic Views (slide 33)</a:t>
            </a:r>
          </a:p>
          <a:p>
            <a:r>
              <a:rPr lang="en-US" sz="1200" dirty="0" err="1"/>
              <a:t>DataBrew</a:t>
            </a:r>
            <a:r>
              <a:rPr lang="en-US" sz="1200" dirty="0"/>
              <a:t> / Resource Icon (slide 33)</a:t>
            </a:r>
          </a:p>
          <a:p>
            <a:r>
              <a:rPr lang="en-US" sz="1200" dirty="0"/>
              <a:t>Redshift ML / Resource Icon (slide 34)</a:t>
            </a:r>
          </a:p>
          <a:p>
            <a:r>
              <a:rPr lang="en-US" sz="1200" dirty="0"/>
              <a:t>AWS SQL Workbench (slide 35)</a:t>
            </a:r>
          </a:p>
          <a:p>
            <a:pPr>
              <a:spcBef>
                <a:spcPts val="2200"/>
              </a:spcBef>
            </a:pPr>
            <a:r>
              <a:rPr lang="en-US" sz="1200" b="1" dirty="0"/>
              <a:t>Application Integration</a:t>
            </a:r>
          </a:p>
          <a:p>
            <a:r>
              <a:rPr lang="en-US" sz="1200" dirty="0"/>
              <a:t>Amazon Managed Workflows for Apache Airflow (slide 39)</a:t>
            </a:r>
          </a:p>
          <a:p>
            <a:pPr>
              <a:spcBef>
                <a:spcPts val="2200"/>
              </a:spcBef>
            </a:pPr>
            <a:r>
              <a:rPr lang="en-US" sz="1200" b="1" dirty="0"/>
              <a:t>Business Applications</a:t>
            </a:r>
            <a:endParaRPr lang="en-US" sz="1200" dirty="0"/>
          </a:p>
          <a:p>
            <a:r>
              <a:rPr lang="en-US" sz="1200" dirty="0"/>
              <a:t>Amazon </a:t>
            </a:r>
            <a:r>
              <a:rPr lang="en-US" sz="1200" dirty="0" err="1"/>
              <a:t>Honeycode</a:t>
            </a:r>
            <a:r>
              <a:rPr lang="en-US" sz="1200" dirty="0"/>
              <a:t> (slide 48)</a:t>
            </a:r>
          </a:p>
        </p:txBody>
      </p:sp>
      <p:sp>
        <p:nvSpPr>
          <p:cNvPr id="39939" name="Content Placeholder 4">
            <a:extLst>
              <a:ext uri="{FF2B5EF4-FFF2-40B4-BE49-F238E27FC236}">
                <a16:creationId xmlns:a16="http://schemas.microsoft.com/office/drawing/2014/main" id="{9CF697C3-2F9B-3942-A295-1D9377B830D2}"/>
              </a:ext>
            </a:extLst>
          </p:cNvPr>
          <p:cNvSpPr>
            <a:spLocks noGrp="1" noChangeArrowheads="1"/>
          </p:cNvSpPr>
          <p:nvPr>
            <p:ph sz="half" idx="10"/>
          </p:nvPr>
        </p:nvSpPr>
        <p:spPr>
          <a:xfrm>
            <a:off x="4294188" y="2203334"/>
            <a:ext cx="3603625" cy="3584575"/>
          </a:xfrm>
        </p:spPr>
        <p:txBody>
          <a:bodyPr/>
          <a:lstStyle/>
          <a:p>
            <a:r>
              <a:rPr lang="en-US" sz="1200" b="1" dirty="0"/>
              <a:t>Compute</a:t>
            </a:r>
            <a:endParaRPr lang="en-US" sz="1200" dirty="0"/>
          </a:p>
          <a:p>
            <a:r>
              <a:rPr lang="en-US" sz="1200" dirty="0"/>
              <a:t>AWS Outposts 1U and 2U Servers (slide 54)</a:t>
            </a:r>
          </a:p>
          <a:p>
            <a:r>
              <a:rPr lang="en-US" sz="1200" dirty="0"/>
              <a:t>Elastic Fabric Adapter (slide 58)</a:t>
            </a:r>
          </a:p>
          <a:p>
            <a:r>
              <a:rPr lang="en-US" sz="1200" dirty="0"/>
              <a:t>NICE DCV (slide 58)</a:t>
            </a:r>
          </a:p>
          <a:p>
            <a:r>
              <a:rPr lang="en-US" sz="1200" dirty="0"/>
              <a:t>AWS Nitro Enclaves (slide 58)</a:t>
            </a:r>
          </a:p>
          <a:p>
            <a:r>
              <a:rPr lang="en-US" sz="1200" dirty="0"/>
              <a:t>EC2 </a:t>
            </a:r>
            <a:r>
              <a:rPr lang="en-US" sz="1200" dirty="0" err="1"/>
              <a:t>Trainium</a:t>
            </a:r>
            <a:r>
              <a:rPr lang="en-US" sz="1200" dirty="0"/>
              <a:t> Instance / Resource Icon (slide 50)</a:t>
            </a:r>
          </a:p>
          <a:p>
            <a:r>
              <a:rPr lang="en-US" sz="1200" dirty="0"/>
              <a:t>Habana Gaudi Instance / Resource Icon (slide 50)</a:t>
            </a:r>
          </a:p>
          <a:p>
            <a:r>
              <a:rPr lang="en-US" sz="1200" dirty="0"/>
              <a:t>Mac Instance / Resource Icon (slide 50)</a:t>
            </a:r>
          </a:p>
          <a:p>
            <a:r>
              <a:rPr lang="en-US" sz="1200" dirty="0"/>
              <a:t>T4g Instance / Resource Icon (slide 50)</a:t>
            </a:r>
          </a:p>
          <a:p>
            <a:r>
              <a:rPr lang="en-US" sz="1200" dirty="0"/>
              <a:t>T3a Instance / Resource Icon (slide 50)</a:t>
            </a:r>
          </a:p>
          <a:p>
            <a:r>
              <a:rPr lang="en-US" sz="1200" dirty="0"/>
              <a:t>M6gd Instance / Resource Icon (slide 50)</a:t>
            </a:r>
          </a:p>
          <a:p>
            <a:endParaRPr lang="en-US" sz="1200" dirty="0"/>
          </a:p>
        </p:txBody>
      </p:sp>
      <p:sp>
        <p:nvSpPr>
          <p:cNvPr id="39940" name="Content Placeholder 15">
            <a:extLst>
              <a:ext uri="{FF2B5EF4-FFF2-40B4-BE49-F238E27FC236}">
                <a16:creationId xmlns:a16="http://schemas.microsoft.com/office/drawing/2014/main" id="{391D618C-5C00-894B-80B6-67B4A74E598B}"/>
              </a:ext>
            </a:extLst>
          </p:cNvPr>
          <p:cNvSpPr>
            <a:spLocks noGrp="1" noChangeArrowheads="1"/>
          </p:cNvSpPr>
          <p:nvPr>
            <p:ph sz="half" idx="11"/>
          </p:nvPr>
        </p:nvSpPr>
        <p:spPr>
          <a:xfrm>
            <a:off x="8326438" y="2203334"/>
            <a:ext cx="3602037" cy="3584575"/>
          </a:xfrm>
        </p:spPr>
        <p:txBody>
          <a:bodyPr/>
          <a:lstStyle/>
          <a:p>
            <a:r>
              <a:rPr lang="en-US" sz="1200" dirty="0"/>
              <a:t>M5d Instance / Resource Icon (slide 50)</a:t>
            </a:r>
          </a:p>
          <a:p>
            <a:r>
              <a:rPr lang="en-US" sz="1200" dirty="0"/>
              <a:t>M5n Instance / Resource Icon (slide 50)</a:t>
            </a:r>
          </a:p>
          <a:p>
            <a:r>
              <a:rPr lang="en-US" sz="1200" dirty="0"/>
              <a:t>M5dn Instance / Resource Icon (slide 50)</a:t>
            </a:r>
          </a:p>
          <a:p>
            <a:r>
              <a:rPr lang="en-US" sz="1200" dirty="0"/>
              <a:t>C6gd Instance / Resource Icon (slide 51)</a:t>
            </a:r>
          </a:p>
          <a:p>
            <a:r>
              <a:rPr lang="en-US" sz="1200" dirty="0"/>
              <a:t>C5d Instance / Resource Icon (slide 51)</a:t>
            </a:r>
          </a:p>
          <a:p>
            <a:r>
              <a:rPr lang="en-US" sz="1200" dirty="0"/>
              <a:t>C5a Instance / Resource Icon (slide 51)</a:t>
            </a:r>
          </a:p>
          <a:p>
            <a:r>
              <a:rPr lang="en-US" sz="1200" dirty="0"/>
              <a:t>C5ad Instance / Resource Icon (slide 51)</a:t>
            </a:r>
          </a:p>
          <a:p>
            <a:r>
              <a:rPr lang="en-US" sz="1200" dirty="0"/>
              <a:t>R5b Instance / Resource Icon (slide 51)</a:t>
            </a:r>
          </a:p>
          <a:p>
            <a:r>
              <a:rPr lang="en-US" sz="1200" dirty="0"/>
              <a:t>R5gd Instance / Resource Icon (slide 51)</a:t>
            </a:r>
          </a:p>
          <a:p>
            <a:r>
              <a:rPr lang="en-US" sz="1200" dirty="0"/>
              <a:t>R5d Instance / Resource Icon (slide 51)</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Chef-client processes run-list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02163" y="1592263"/>
            <a:ext cx="6911975"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5735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273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1018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54850" y="508000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554788"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735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0" y="2668588"/>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54850" y="465455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5736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workstation </a:t>
            </a:r>
            <a:br>
              <a:rPr lang="en-US" altLang="en-US" sz="10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469188" y="1597025"/>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20</a:t>
            </a:fld>
            <a:endParaRPr lang="en-US" altLang="en-US" dirty="0">
              <a:solidFill>
                <a:srgbClr val="161E2D"/>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dirty="0">
              <a:solidFill>
                <a:schemeClr val="bg1"/>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AR &amp; VR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6" action="ppaction://hlinksldjump"/>
              </a:rPr>
              <a:t>AWS Cost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Blockchain</a:t>
            </a:r>
          </a:p>
          <a:p>
            <a:pPr eaLnBrk="1" hangingPunct="1">
              <a:lnSpc>
                <a:spcPct val="100000"/>
              </a:lnSpc>
            </a:pPr>
            <a:r>
              <a:rPr lang="en-US" altLang="en-US" sz="1800" dirty="0">
                <a:solidFill>
                  <a:srgbClr val="0073BB"/>
                </a:solidFill>
                <a:hlinkClick r:id="rId7"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8"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9" action="ppaction://hlinksldjump"/>
              </a:rPr>
              <a:t>Containers</a:t>
            </a:r>
          </a:p>
          <a:p>
            <a:pPr eaLnBrk="1" hangingPunct="1">
              <a:lnSpc>
                <a:spcPct val="100000"/>
              </a:lnSpc>
            </a:pPr>
            <a:r>
              <a:rPr lang="en-US" altLang="en-US" sz="1800" dirty="0">
                <a:solidFill>
                  <a:srgbClr val="0073BB"/>
                </a:solidFill>
                <a:hlinkClick r:id="rId10"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1" action="ppaction://hlinksldjump"/>
              </a:rPr>
              <a:t>Customer Engagement</a:t>
            </a:r>
          </a:p>
          <a:p>
            <a:pPr eaLnBrk="1" hangingPunct="1">
              <a:lnSpc>
                <a:spcPct val="100000"/>
              </a:lnSpc>
            </a:pPr>
            <a:r>
              <a:rPr lang="en-US" altLang="en-US" sz="1800" dirty="0">
                <a:solidFill>
                  <a:srgbClr val="0073BB"/>
                </a:solidFill>
                <a:hlinkClick r:id="rId11"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2"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Front 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9" action="ppaction://hlinksldjump"/>
              </a:rPr>
              <a:t>Media Services</a:t>
            </a:r>
            <a:endParaRPr lang="en-US" altLang="en-US" sz="1800" dirty="0">
              <a:solidFill>
                <a:srgbClr val="0073BB"/>
              </a:solidFill>
              <a:hlinkClick r:id="rId20"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1"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2"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Quantum Technologies</a:t>
            </a:r>
          </a:p>
          <a:p>
            <a:pPr eaLnBrk="1" hangingPunct="1">
              <a:lnSpc>
                <a:spcPct val="100000"/>
              </a:lnSpc>
            </a:pPr>
            <a:r>
              <a:rPr lang="en-US" altLang="en-US" sz="1800" dirty="0">
                <a:solidFill>
                  <a:srgbClr val="0073BB"/>
                </a:solidFill>
                <a:hlinkClick r:id="rId23"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5"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6" action="ppaction://hlinksldjump"/>
              </a:rPr>
              <a:t>Serverless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7" action="ppaction://hlinksldjump"/>
              </a:rPr>
              <a:t>Storage</a:t>
            </a:r>
            <a:endParaRPr lang="en-US" altLang="en-US" sz="1800" i="1" dirty="0">
              <a:solidFill>
                <a:srgbClr val="0073BB"/>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dirty="0">
              <a:solidFill>
                <a:srgbClr val="161E2D"/>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dirty="0">
              <a:solidFill>
                <a:srgbClr val="161E2D"/>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24</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246313" y="2979738"/>
            <a:ext cx="1765300" cy="1143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151313" y="2979738"/>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151313" y="1520825"/>
            <a:ext cx="1765300" cy="1143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054725" y="1519238"/>
            <a:ext cx="1765300" cy="1143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7989888"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5600" y="2979738"/>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7989888" y="4398963"/>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6" name="Rectangle 15">
            <a:extLst>
              <a:ext uri="{FF2B5EF4-FFF2-40B4-BE49-F238E27FC236}">
                <a16:creationId xmlns:a16="http://schemas.microsoft.com/office/drawing/2014/main" id="{D4BC7156-F839-5148-AD17-51648AA98DCC}"/>
              </a:ext>
            </a:extLst>
          </p:cNvPr>
          <p:cNvSpPr/>
          <p:nvPr/>
        </p:nvSpPr>
        <p:spPr>
          <a:xfrm>
            <a:off x="355600"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17" name="Rectangle 16">
            <a:extLst>
              <a:ext uri="{FF2B5EF4-FFF2-40B4-BE49-F238E27FC236}">
                <a16:creationId xmlns:a16="http://schemas.microsoft.com/office/drawing/2014/main" id="{C5C5DD35-052C-1345-B287-B5CCDE79574B}"/>
              </a:ext>
            </a:extLst>
          </p:cNvPr>
          <p:cNvSpPr/>
          <p:nvPr/>
        </p:nvSpPr>
        <p:spPr>
          <a:xfrm>
            <a:off x="6054725" y="4398963"/>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sp>
        <p:nvSpPr>
          <p:cNvPr id="18" name="Rectangle 17">
            <a:extLst>
              <a:ext uri="{FF2B5EF4-FFF2-40B4-BE49-F238E27FC236}">
                <a16:creationId xmlns:a16="http://schemas.microsoft.com/office/drawing/2014/main" id="{DE9B301C-05AB-7C44-BC59-74F3FCC4F740}"/>
              </a:ext>
            </a:extLst>
          </p:cNvPr>
          <p:cNvSpPr/>
          <p:nvPr/>
        </p:nvSpPr>
        <p:spPr>
          <a:xfrm>
            <a:off x="4151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pic>
        <p:nvPicPr>
          <p:cNvPr id="61456" name="Graphic 18">
            <a:extLst>
              <a:ext uri="{FF2B5EF4-FFF2-40B4-BE49-F238E27FC236}">
                <a16:creationId xmlns:a16="http://schemas.microsoft.com/office/drawing/2014/main" id="{48605900-BDF1-E240-87D8-954ECFA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Graphic 19">
            <a:extLst>
              <a:ext uri="{FF2B5EF4-FFF2-40B4-BE49-F238E27FC236}">
                <a16:creationId xmlns:a16="http://schemas.microsoft.com/office/drawing/2014/main" id="{FB5B8877-D495-8042-B10A-654E9C181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Graphic 21">
            <a:extLst>
              <a:ext uri="{FF2B5EF4-FFF2-40B4-BE49-F238E27FC236}">
                <a16:creationId xmlns:a16="http://schemas.microsoft.com/office/drawing/2014/main" id="{EDE6CF26-B79F-F548-A637-1E4CE0E76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72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Graphic 22">
            <a:extLst>
              <a:ext uri="{FF2B5EF4-FFF2-40B4-BE49-F238E27FC236}">
                <a16:creationId xmlns:a16="http://schemas.microsoft.com/office/drawing/2014/main" id="{F9FA696D-9078-0249-8655-9184349AB8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Graphic 23">
            <a:extLst>
              <a:ext uri="{FF2B5EF4-FFF2-40B4-BE49-F238E27FC236}">
                <a16:creationId xmlns:a16="http://schemas.microsoft.com/office/drawing/2014/main" id="{E5F6AC04-C349-254C-8012-835D0BB04D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6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Graphic 24">
            <a:extLst>
              <a:ext uri="{FF2B5EF4-FFF2-40B4-BE49-F238E27FC236}">
                <a16:creationId xmlns:a16="http://schemas.microsoft.com/office/drawing/2014/main" id="{D5D2BB52-F373-684F-9713-5CE38A403E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Graphic 26">
            <a:extLst>
              <a:ext uri="{FF2B5EF4-FFF2-40B4-BE49-F238E27FC236}">
                <a16:creationId xmlns:a16="http://schemas.microsoft.com/office/drawing/2014/main" id="{9B379058-BC8F-8745-A8CA-FBC4969C9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Graphic 27">
            <a:extLst>
              <a:ext uri="{FF2B5EF4-FFF2-40B4-BE49-F238E27FC236}">
                <a16:creationId xmlns:a16="http://schemas.microsoft.com/office/drawing/2014/main" id="{D990E190-1C57-4640-9E20-2BA012AC95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1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Graphic 28">
            <a:extLst>
              <a:ext uri="{FF2B5EF4-FFF2-40B4-BE49-F238E27FC236}">
                <a16:creationId xmlns:a16="http://schemas.microsoft.com/office/drawing/2014/main" id="{88C69878-A4A8-CE45-B624-0223CB1661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6313"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C5D47EF6-11B0-4C42-832D-FD9B19D46260}"/>
              </a:ext>
            </a:extLst>
          </p:cNvPr>
          <p:cNvSpPr/>
          <p:nvPr/>
        </p:nvSpPr>
        <p:spPr>
          <a:xfrm>
            <a:off x="2246313"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ysClr val="windowText" lastClr="000000"/>
                </a:solidFill>
                <a:latin typeface="Arial" panose="020B0604020202020204" pitchFamily="34" charset="0"/>
                <a:cs typeface="Arial" panose="020B0604020202020204" pitchFamily="34" charset="0"/>
              </a:rPr>
              <a:t>AWS Cloud</a:t>
            </a:r>
          </a:p>
        </p:txBody>
      </p:sp>
      <p:sp>
        <p:nvSpPr>
          <p:cNvPr id="31" name="Rectangle 30">
            <a:extLst>
              <a:ext uri="{FF2B5EF4-FFF2-40B4-BE49-F238E27FC236}">
                <a16:creationId xmlns:a16="http://schemas.microsoft.com/office/drawing/2014/main" id="{3E67FA2E-A9FA-844D-A66D-648AE8044B50}"/>
              </a:ext>
            </a:extLst>
          </p:cNvPr>
          <p:cNvSpPr/>
          <p:nvPr/>
        </p:nvSpPr>
        <p:spPr>
          <a:xfrm>
            <a:off x="7989888" y="1519238"/>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2246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054725" y="2979738"/>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9899650" y="4398963"/>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pic>
        <p:nvPicPr>
          <p:cNvPr id="61472" name="Graphic 34">
            <a:extLst>
              <a:ext uri="{FF2B5EF4-FFF2-40B4-BE49-F238E27FC236}">
                <a16:creationId xmlns:a16="http://schemas.microsoft.com/office/drawing/2014/main" id="{41905C5A-FAE4-854F-8D41-4C3BCF9EA0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297815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Graphic 35">
            <a:extLst>
              <a:ext uri="{FF2B5EF4-FFF2-40B4-BE49-F238E27FC236}">
                <a16:creationId xmlns:a16="http://schemas.microsoft.com/office/drawing/2014/main" id="{6FC3D56A-1081-9B43-9B9C-251CDE8593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1313" y="297815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7AF4C3-56F7-BE45-8397-64B7EDE18632}" type="slidenum">
              <a:rPr lang="en-US" altLang="en-US" smtClean="0">
                <a:solidFill>
                  <a:schemeClr val="bg1"/>
                </a:solidFill>
                <a:latin typeface="Arial" panose="020B0604020202020204" pitchFamily="34" charset="0"/>
              </a:rPr>
              <a:pPr fontAlgn="base">
                <a:spcBef>
                  <a:spcPct val="0"/>
                </a:spcBef>
                <a:spcAft>
                  <a:spcPct val="0"/>
                </a:spcAft>
              </a:pPr>
              <a:t>25</a:t>
            </a:fld>
            <a:endParaRPr lang="en-US" altLang="en-US" dirty="0">
              <a:solidFill>
                <a:schemeClr val="bg1"/>
              </a:solidFill>
              <a:latin typeface="Arial" panose="020B0604020202020204" pitchFamily="34" charset="0"/>
            </a:endParaRPr>
          </a:p>
        </p:txBody>
      </p:sp>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a:xfrm>
            <a:off x="241300" y="365125"/>
            <a:ext cx="11709400" cy="644525"/>
          </a:xfrm>
        </p:spPr>
        <p:txBody>
          <a:bodyPr/>
          <a:lstStyle/>
          <a:p>
            <a:pPr eaLnBrk="1" hangingPunct="1"/>
            <a:r>
              <a:rPr lang="en-US" altLang="en-US" dirty="0"/>
              <a:t>Groups – Dark Backgrounds</a:t>
            </a:r>
          </a:p>
        </p:txBody>
      </p:sp>
      <p:sp>
        <p:nvSpPr>
          <p:cNvPr id="67" name="Rectangle 66">
            <a:extLst>
              <a:ext uri="{FF2B5EF4-FFF2-40B4-BE49-F238E27FC236}">
                <a16:creationId xmlns:a16="http://schemas.microsoft.com/office/drawing/2014/main" id="{BD941177-3BD0-4145-84CF-A371FB18B388}"/>
              </a:ext>
            </a:extLst>
          </p:cNvPr>
          <p:cNvSpPr/>
          <p:nvPr/>
        </p:nvSpPr>
        <p:spPr>
          <a:xfrm>
            <a:off x="2246313" y="2979738"/>
            <a:ext cx="1765300" cy="1143000"/>
          </a:xfrm>
          <a:prstGeom prst="rect">
            <a:avLst/>
          </a:prstGeom>
          <a:noFill/>
          <a:ln w="1270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69AE35"/>
                </a:solidFill>
                <a:latin typeface="Arial" panose="020B0604020202020204" pitchFamily="34" charset="0"/>
                <a:cs typeface="Arial" panose="020B0604020202020204" pitchFamily="34" charset="0"/>
              </a:rPr>
              <a:t>VPC</a:t>
            </a:r>
          </a:p>
        </p:txBody>
      </p:sp>
      <p:sp>
        <p:nvSpPr>
          <p:cNvPr id="68" name="Rectangle 67">
            <a:extLst>
              <a:ext uri="{FF2B5EF4-FFF2-40B4-BE49-F238E27FC236}">
                <a16:creationId xmlns:a16="http://schemas.microsoft.com/office/drawing/2014/main" id="{C0EC2884-EB12-9B44-BFB2-EAE24D99FFCA}"/>
              </a:ext>
            </a:extLst>
          </p:cNvPr>
          <p:cNvSpPr/>
          <p:nvPr/>
        </p:nvSpPr>
        <p:spPr>
          <a:xfrm>
            <a:off x="4151313" y="2979738"/>
            <a:ext cx="1765300" cy="1143000"/>
          </a:xfrm>
          <a:prstGeom prst="rect">
            <a:avLst/>
          </a:prstGeom>
          <a:solidFill>
            <a:srgbClr val="C1F3FF">
              <a:alpha val="14902"/>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Private subnet</a:t>
            </a:r>
          </a:p>
        </p:txBody>
      </p:sp>
      <p:sp>
        <p:nvSpPr>
          <p:cNvPr id="69" name="Rectangle 68">
            <a:extLst>
              <a:ext uri="{FF2B5EF4-FFF2-40B4-BE49-F238E27FC236}">
                <a16:creationId xmlns:a16="http://schemas.microsoft.com/office/drawing/2014/main" id="{575CDB1E-7308-FE4B-8E1F-45E5511E31B3}"/>
              </a:ext>
            </a:extLst>
          </p:cNvPr>
          <p:cNvSpPr/>
          <p:nvPr/>
        </p:nvSpPr>
        <p:spPr>
          <a:xfrm>
            <a:off x="4151313" y="1520825"/>
            <a:ext cx="1765300" cy="1143000"/>
          </a:xfrm>
          <a:prstGeom prst="rect">
            <a:avLst/>
          </a:prstGeom>
          <a:noFill/>
          <a:ln w="12700">
            <a:solidFill>
              <a:srgbClr val="00A0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Region</a:t>
            </a:r>
          </a:p>
        </p:txBody>
      </p:sp>
      <p:sp>
        <p:nvSpPr>
          <p:cNvPr id="70" name="Rectangle 69">
            <a:extLst>
              <a:ext uri="{FF2B5EF4-FFF2-40B4-BE49-F238E27FC236}">
                <a16:creationId xmlns:a16="http://schemas.microsoft.com/office/drawing/2014/main" id="{E9755138-EEBD-EE4F-AF1A-2DF5C5263394}"/>
              </a:ext>
            </a:extLst>
          </p:cNvPr>
          <p:cNvSpPr/>
          <p:nvPr/>
        </p:nvSpPr>
        <p:spPr>
          <a:xfrm>
            <a:off x="355600"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71" name="Rectangle 70">
            <a:extLst>
              <a:ext uri="{FF2B5EF4-FFF2-40B4-BE49-F238E27FC236}">
                <a16:creationId xmlns:a16="http://schemas.microsoft.com/office/drawing/2014/main" id="{70AAA562-145E-6240-A95D-8A7D31CBF73C}"/>
              </a:ext>
            </a:extLst>
          </p:cNvPr>
          <p:cNvSpPr/>
          <p:nvPr/>
        </p:nvSpPr>
        <p:spPr>
          <a:xfrm>
            <a:off x="6054725" y="1519238"/>
            <a:ext cx="1765300" cy="1143000"/>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Availability Zone</a:t>
            </a:r>
          </a:p>
        </p:txBody>
      </p:sp>
      <p:sp>
        <p:nvSpPr>
          <p:cNvPr id="72" name="Rectangle 71">
            <a:extLst>
              <a:ext uri="{FF2B5EF4-FFF2-40B4-BE49-F238E27FC236}">
                <a16:creationId xmlns:a16="http://schemas.microsoft.com/office/drawing/2014/main" id="{94FDF993-C147-FD4F-84E2-F4AC49562155}"/>
              </a:ext>
            </a:extLst>
          </p:cNvPr>
          <p:cNvSpPr/>
          <p:nvPr/>
        </p:nvSpPr>
        <p:spPr>
          <a:xfrm>
            <a:off x="7989888"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73" name="Rectangle 72">
            <a:extLst>
              <a:ext uri="{FF2B5EF4-FFF2-40B4-BE49-F238E27FC236}">
                <a16:creationId xmlns:a16="http://schemas.microsoft.com/office/drawing/2014/main" id="{5FF8A6FD-4E31-5646-8B5A-508BB9B2EC06}"/>
              </a:ext>
            </a:extLst>
          </p:cNvPr>
          <p:cNvSpPr/>
          <p:nvPr/>
        </p:nvSpPr>
        <p:spPr>
          <a:xfrm>
            <a:off x="355600" y="2979738"/>
            <a:ext cx="1765300" cy="1143000"/>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74" name="Rectangle 73">
            <a:extLst>
              <a:ext uri="{FF2B5EF4-FFF2-40B4-BE49-F238E27FC236}">
                <a16:creationId xmlns:a16="http://schemas.microsoft.com/office/drawing/2014/main" id="{5F99214A-1A14-5B48-B95E-1103D51AB1E0}"/>
              </a:ext>
            </a:extLst>
          </p:cNvPr>
          <p:cNvSpPr/>
          <p:nvPr/>
        </p:nvSpPr>
        <p:spPr>
          <a:xfrm>
            <a:off x="7989888" y="4398963"/>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75" name="Rectangle 74">
            <a:extLst>
              <a:ext uri="{FF2B5EF4-FFF2-40B4-BE49-F238E27FC236}">
                <a16:creationId xmlns:a16="http://schemas.microsoft.com/office/drawing/2014/main" id="{8A8DB91D-229F-E543-81A8-D1D5F966A9D8}"/>
              </a:ext>
            </a:extLst>
          </p:cNvPr>
          <p:cNvSpPr/>
          <p:nvPr/>
        </p:nvSpPr>
        <p:spPr>
          <a:xfrm>
            <a:off x="9899650"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76" name="Rectangle 75">
            <a:extLst>
              <a:ext uri="{FF2B5EF4-FFF2-40B4-BE49-F238E27FC236}">
                <a16:creationId xmlns:a16="http://schemas.microsoft.com/office/drawing/2014/main" id="{06530228-5580-2141-A29B-E0658D440243}"/>
              </a:ext>
            </a:extLst>
          </p:cNvPr>
          <p:cNvSpPr/>
          <p:nvPr/>
        </p:nvSpPr>
        <p:spPr>
          <a:xfrm>
            <a:off x="355600"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Elastic Beanstalk container</a:t>
            </a:r>
          </a:p>
        </p:txBody>
      </p:sp>
      <p:sp>
        <p:nvSpPr>
          <p:cNvPr id="77" name="Rectangle 76">
            <a:extLst>
              <a:ext uri="{FF2B5EF4-FFF2-40B4-BE49-F238E27FC236}">
                <a16:creationId xmlns:a16="http://schemas.microsoft.com/office/drawing/2014/main" id="{FFB09C98-8946-F54F-A782-CD21A194678E}"/>
              </a:ext>
            </a:extLst>
          </p:cNvPr>
          <p:cNvSpPr/>
          <p:nvPr/>
        </p:nvSpPr>
        <p:spPr>
          <a:xfrm>
            <a:off x="6054725" y="4398963"/>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sp>
        <p:nvSpPr>
          <p:cNvPr id="78" name="Rectangle 77">
            <a:extLst>
              <a:ext uri="{FF2B5EF4-FFF2-40B4-BE49-F238E27FC236}">
                <a16:creationId xmlns:a16="http://schemas.microsoft.com/office/drawing/2014/main" id="{BA7EFB2B-7A68-0C40-AB91-2F48BA6D8722}"/>
              </a:ext>
            </a:extLst>
          </p:cNvPr>
          <p:cNvSpPr/>
          <p:nvPr/>
        </p:nvSpPr>
        <p:spPr>
          <a:xfrm>
            <a:off x="4151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Spot Fleet</a:t>
            </a:r>
          </a:p>
        </p:txBody>
      </p:sp>
      <p:sp>
        <p:nvSpPr>
          <p:cNvPr id="90" name="Rectangle 89">
            <a:extLst>
              <a:ext uri="{FF2B5EF4-FFF2-40B4-BE49-F238E27FC236}">
                <a16:creationId xmlns:a16="http://schemas.microsoft.com/office/drawing/2014/main" id="{1D42CBF8-37F0-594B-A2FB-2DA03BC02DC7}"/>
              </a:ext>
            </a:extLst>
          </p:cNvPr>
          <p:cNvSpPr/>
          <p:nvPr/>
        </p:nvSpPr>
        <p:spPr>
          <a:xfrm>
            <a:off x="2246313"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Cloud</a:t>
            </a:r>
          </a:p>
        </p:txBody>
      </p:sp>
      <p:sp>
        <p:nvSpPr>
          <p:cNvPr id="91" name="Rectangle 90">
            <a:extLst>
              <a:ext uri="{FF2B5EF4-FFF2-40B4-BE49-F238E27FC236}">
                <a16:creationId xmlns:a16="http://schemas.microsoft.com/office/drawing/2014/main" id="{83BE0248-F8E7-2344-8C59-B62B255F8759}"/>
              </a:ext>
            </a:extLst>
          </p:cNvPr>
          <p:cNvSpPr/>
          <p:nvPr/>
        </p:nvSpPr>
        <p:spPr>
          <a:xfrm>
            <a:off x="7989888" y="1519238"/>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C584C"/>
                </a:solidFill>
                <a:latin typeface="Arial" panose="020B0604020202020204" pitchFamily="34" charset="0"/>
                <a:cs typeface="Arial" panose="020B0604020202020204" pitchFamily="34" charset="0"/>
              </a:rPr>
              <a:t>Security group</a:t>
            </a:r>
          </a:p>
        </p:txBody>
      </p:sp>
      <p:sp>
        <p:nvSpPr>
          <p:cNvPr id="92" name="Rectangle 91">
            <a:extLst>
              <a:ext uri="{FF2B5EF4-FFF2-40B4-BE49-F238E27FC236}">
                <a16:creationId xmlns:a16="http://schemas.microsoft.com/office/drawing/2014/main" id="{1A60F9F6-1B01-F44A-A82E-8653DF71DECC}"/>
              </a:ext>
            </a:extLst>
          </p:cNvPr>
          <p:cNvSpPr/>
          <p:nvPr/>
        </p:nvSpPr>
        <p:spPr>
          <a:xfrm>
            <a:off x="2246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FF9900"/>
                </a:solidFill>
                <a:latin typeface="Arial" panose="020B0604020202020204" pitchFamily="34" charset="0"/>
                <a:cs typeface="Arial" panose="020B0604020202020204" pitchFamily="34" charset="0"/>
              </a:rPr>
              <a:t>EC2 instance contents</a:t>
            </a:r>
          </a:p>
        </p:txBody>
      </p:sp>
      <p:sp>
        <p:nvSpPr>
          <p:cNvPr id="93" name="Rectangle 92">
            <a:extLst>
              <a:ext uri="{FF2B5EF4-FFF2-40B4-BE49-F238E27FC236}">
                <a16:creationId xmlns:a16="http://schemas.microsoft.com/office/drawing/2014/main" id="{7EB13408-6562-B74C-A771-6C413FEA1A9A}"/>
              </a:ext>
            </a:extLst>
          </p:cNvPr>
          <p:cNvSpPr/>
          <p:nvPr/>
        </p:nvSpPr>
        <p:spPr>
          <a:xfrm>
            <a:off x="6054725" y="2979738"/>
            <a:ext cx="1765300" cy="1143000"/>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69AE35"/>
                </a:solidFill>
                <a:latin typeface="Arial" panose="020B0604020202020204" pitchFamily="34" charset="0"/>
                <a:cs typeface="Arial" panose="020B0604020202020204" pitchFamily="34" charset="0"/>
              </a:rPr>
              <a:t>Public subnet</a:t>
            </a:r>
          </a:p>
        </p:txBody>
      </p:sp>
      <p:sp>
        <p:nvSpPr>
          <p:cNvPr id="94" name="Rectangle 93">
            <a:extLst>
              <a:ext uri="{FF2B5EF4-FFF2-40B4-BE49-F238E27FC236}">
                <a16:creationId xmlns:a16="http://schemas.microsoft.com/office/drawing/2014/main" id="{35145D2A-54E7-3E4A-B124-DD70BC391624}"/>
              </a:ext>
            </a:extLst>
          </p:cNvPr>
          <p:cNvSpPr/>
          <p:nvPr/>
        </p:nvSpPr>
        <p:spPr>
          <a:xfrm>
            <a:off x="9899650" y="4398963"/>
            <a:ext cx="1765300" cy="1143000"/>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62485" name="Graphic 96">
            <a:extLst>
              <a:ext uri="{FF2B5EF4-FFF2-40B4-BE49-F238E27FC236}">
                <a16:creationId xmlns:a16="http://schemas.microsoft.com/office/drawing/2014/main" id="{DC39049D-8D2D-7049-8276-59166854A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Graphic 97">
            <a:extLst>
              <a:ext uri="{FF2B5EF4-FFF2-40B4-BE49-F238E27FC236}">
                <a16:creationId xmlns:a16="http://schemas.microsoft.com/office/drawing/2014/main" id="{2FDD046C-CF3A-8145-B81D-2F69E294D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Graphic 98">
            <a:extLst>
              <a:ext uri="{FF2B5EF4-FFF2-40B4-BE49-F238E27FC236}">
                <a16:creationId xmlns:a16="http://schemas.microsoft.com/office/drawing/2014/main" id="{41A83642-44E9-EA4A-88C1-00C4512A4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Graphic 99">
            <a:extLst>
              <a:ext uri="{FF2B5EF4-FFF2-40B4-BE49-F238E27FC236}">
                <a16:creationId xmlns:a16="http://schemas.microsoft.com/office/drawing/2014/main" id="{DCF84520-EDCC-8241-84B0-79CF1F2E1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313" y="2979738"/>
            <a:ext cx="274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Graphic 100">
            <a:extLst>
              <a:ext uri="{FF2B5EF4-FFF2-40B4-BE49-F238E27FC236}">
                <a16:creationId xmlns:a16="http://schemas.microsoft.com/office/drawing/2014/main" id="{A2008647-58C3-1A4F-B301-F115C1315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9718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0" name="Graphic 101">
            <a:extLst>
              <a:ext uri="{FF2B5EF4-FFF2-40B4-BE49-F238E27FC236}">
                <a16:creationId xmlns:a16="http://schemas.microsoft.com/office/drawing/2014/main" id="{AAC4CABF-4AA7-6E43-A6B9-4674964E02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5838"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1" name="Graphic 102">
            <a:extLst>
              <a:ext uri="{FF2B5EF4-FFF2-40B4-BE49-F238E27FC236}">
                <a16:creationId xmlns:a16="http://schemas.microsoft.com/office/drawing/2014/main" id="{217E8232-98AC-DB47-8F81-B9D472D1E3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2" name="Graphic 103">
            <a:extLst>
              <a:ext uri="{FF2B5EF4-FFF2-40B4-BE49-F238E27FC236}">
                <a16:creationId xmlns:a16="http://schemas.microsoft.com/office/drawing/2014/main" id="{6D2036A3-0911-1D42-9875-E1E04ECD91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07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96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4" name="Graphic 105">
            <a:extLst>
              <a:ext uri="{FF2B5EF4-FFF2-40B4-BE49-F238E27FC236}">
                <a16:creationId xmlns:a16="http://schemas.microsoft.com/office/drawing/2014/main" id="{9DABCAE0-16C5-1B45-A707-351DF82C79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5" name="Graphic 106">
            <a:extLst>
              <a:ext uri="{FF2B5EF4-FFF2-40B4-BE49-F238E27FC236}">
                <a16:creationId xmlns:a16="http://schemas.microsoft.com/office/drawing/2014/main" id="{B2E7B569-11C7-1D4B-BBDA-9085F5BFAB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583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6" name="Graphic 107">
            <a:extLst>
              <a:ext uri="{FF2B5EF4-FFF2-40B4-BE49-F238E27FC236}">
                <a16:creationId xmlns:a16="http://schemas.microsoft.com/office/drawing/2014/main" id="{7611641D-6F7C-074A-980E-E187190800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2979738"/>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7" name="Graphic 108">
            <a:extLst>
              <a:ext uri="{FF2B5EF4-FFF2-40B4-BE49-F238E27FC236}">
                <a16:creationId xmlns:a16="http://schemas.microsoft.com/office/drawing/2014/main" id="{80F09618-1967-5048-890C-50B95F549F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54725" y="439261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27</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4" name="Graphic 16">
            <a:extLst>
              <a:ext uri="{FF2B5EF4-FFF2-40B4-BE49-F238E27FC236}">
                <a16:creationId xmlns:a16="http://schemas.microsoft.com/office/drawing/2014/main" id="{AC82DA18-B3CD-854E-A624-02100DB22F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8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5" name="Graphic 17">
            <a:extLst>
              <a:ext uri="{FF2B5EF4-FFF2-40B4-BE49-F238E27FC236}">
                <a16:creationId xmlns:a16="http://schemas.microsoft.com/office/drawing/2014/main" id="{6333340C-CBA0-AC4F-BC12-3FF89A73DD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6" name="Graphic 18">
            <a:extLst>
              <a:ext uri="{FF2B5EF4-FFF2-40B4-BE49-F238E27FC236}">
                <a16:creationId xmlns:a16="http://schemas.microsoft.com/office/drawing/2014/main" id="{67C80C90-7B51-D445-B6E1-563C25AFBA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6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7" name="Graphic 19">
            <a:extLst>
              <a:ext uri="{FF2B5EF4-FFF2-40B4-BE49-F238E27FC236}">
                <a16:creationId xmlns:a16="http://schemas.microsoft.com/office/drawing/2014/main" id="{3CCC7942-DAFD-FA4A-B7CD-3F09E22245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73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8" name="Graphic 20">
            <a:extLst>
              <a:ext uri="{FF2B5EF4-FFF2-40B4-BE49-F238E27FC236}">
                <a16:creationId xmlns:a16="http://schemas.microsoft.com/office/drawing/2014/main" id="{8CB07039-4826-7B4B-AFBA-D602ED7AD1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9" name="Graphic 21">
            <a:extLst>
              <a:ext uri="{FF2B5EF4-FFF2-40B4-BE49-F238E27FC236}">
                <a16:creationId xmlns:a16="http://schemas.microsoft.com/office/drawing/2014/main" id="{43A5B764-EB99-6548-893C-ADBEBF33B0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0" name="Graphic 22">
            <a:extLst>
              <a:ext uri="{FF2B5EF4-FFF2-40B4-BE49-F238E27FC236}">
                <a16:creationId xmlns:a16="http://schemas.microsoft.com/office/drawing/2014/main" id="{B4CD81D1-9B40-5F42-95D0-DE45EF24430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41851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1" name="Graphic 23">
            <a:extLst>
              <a:ext uri="{FF2B5EF4-FFF2-40B4-BE49-F238E27FC236}">
                <a16:creationId xmlns:a16="http://schemas.microsoft.com/office/drawing/2014/main" id="{45A044CB-C106-F74D-AA21-6DC6C59A506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flipH="1">
            <a:off x="940276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591" name="TextBox 33">
            <a:extLst>
              <a:ext uri="{FF2B5EF4-FFF2-40B4-BE49-F238E27FC236}">
                <a16:creationId xmlns:a16="http://schemas.microsoft.com/office/drawing/2014/main" id="{9C24529A-9B36-6348-BA13-5E21D45CBC72}"/>
              </a:ext>
            </a:extLst>
          </p:cNvPr>
          <p:cNvSpPr txBox="1">
            <a:spLocks noChangeArrowheads="1"/>
          </p:cNvSpPr>
          <p:nvPr/>
        </p:nvSpPr>
        <p:spPr bwMode="auto">
          <a:xfrm>
            <a:off x="2227263"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66592" name="TextBox 34">
            <a:extLst>
              <a:ext uri="{FF2B5EF4-FFF2-40B4-BE49-F238E27FC236}">
                <a16:creationId xmlns:a16="http://schemas.microsoft.com/office/drawing/2014/main" id="{409D704E-6A53-7047-8815-53620AA8715B}"/>
              </a:ext>
            </a:extLst>
          </p:cNvPr>
          <p:cNvSpPr txBox="1">
            <a:spLocks noChangeArrowheads="1"/>
          </p:cNvSpPr>
          <p:nvPr/>
        </p:nvSpPr>
        <p:spPr bwMode="auto">
          <a:xfrm>
            <a:off x="3198813"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66593" name="TextBox 35">
            <a:extLst>
              <a:ext uri="{FF2B5EF4-FFF2-40B4-BE49-F238E27FC236}">
                <a16:creationId xmlns:a16="http://schemas.microsoft.com/office/drawing/2014/main" id="{D5F08980-3537-DB41-AA67-639032C36E5C}"/>
              </a:ext>
            </a:extLst>
          </p:cNvPr>
          <p:cNvSpPr txBox="1">
            <a:spLocks noChangeArrowheads="1"/>
          </p:cNvSpPr>
          <p:nvPr/>
        </p:nvSpPr>
        <p:spPr bwMode="auto">
          <a:xfrm>
            <a:off x="4183063" y="4852988"/>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66594" name="TextBox 36">
            <a:extLst>
              <a:ext uri="{FF2B5EF4-FFF2-40B4-BE49-F238E27FC236}">
                <a16:creationId xmlns:a16="http://schemas.microsoft.com/office/drawing/2014/main" id="{7BAB1594-CAB4-3049-88FA-E601CF7F985D}"/>
              </a:ext>
            </a:extLst>
          </p:cNvPr>
          <p:cNvSpPr txBox="1">
            <a:spLocks noChangeArrowheads="1"/>
          </p:cNvSpPr>
          <p:nvPr/>
        </p:nvSpPr>
        <p:spPr bwMode="auto">
          <a:xfrm>
            <a:off x="5165725"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6595" name="TextBox 37">
            <a:extLst>
              <a:ext uri="{FF2B5EF4-FFF2-40B4-BE49-F238E27FC236}">
                <a16:creationId xmlns:a16="http://schemas.microsoft.com/office/drawing/2014/main" id="{4B1289DD-C1AA-BD46-8A9B-E60A45E97546}"/>
              </a:ext>
            </a:extLst>
          </p:cNvPr>
          <p:cNvSpPr txBox="1">
            <a:spLocks noChangeArrowheads="1"/>
          </p:cNvSpPr>
          <p:nvPr/>
        </p:nvSpPr>
        <p:spPr bwMode="auto">
          <a:xfrm>
            <a:off x="6149975"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6596" name="TextBox 38">
            <a:extLst>
              <a:ext uri="{FF2B5EF4-FFF2-40B4-BE49-F238E27FC236}">
                <a16:creationId xmlns:a16="http://schemas.microsoft.com/office/drawing/2014/main" id="{34ED8B94-46C1-EB4B-9F01-34DA9D5D5DED}"/>
              </a:ext>
            </a:extLst>
          </p:cNvPr>
          <p:cNvSpPr txBox="1">
            <a:spLocks noChangeArrowheads="1"/>
          </p:cNvSpPr>
          <p:nvPr/>
        </p:nvSpPr>
        <p:spPr bwMode="auto">
          <a:xfrm>
            <a:off x="7134225" y="4852988"/>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6597" name="TextBox 39">
            <a:extLst>
              <a:ext uri="{FF2B5EF4-FFF2-40B4-BE49-F238E27FC236}">
                <a16:creationId xmlns:a16="http://schemas.microsoft.com/office/drawing/2014/main" id="{60FB3AAB-9A14-B74E-9308-8E3E255852DD}"/>
              </a:ext>
            </a:extLst>
          </p:cNvPr>
          <p:cNvSpPr txBox="1">
            <a:spLocks noChangeArrowheads="1"/>
          </p:cNvSpPr>
          <p:nvPr/>
        </p:nvSpPr>
        <p:spPr bwMode="auto">
          <a:xfrm>
            <a:off x="8116888"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6598" name="TextBox 40">
            <a:extLst>
              <a:ext uri="{FF2B5EF4-FFF2-40B4-BE49-F238E27FC236}">
                <a16:creationId xmlns:a16="http://schemas.microsoft.com/office/drawing/2014/main" id="{C15DE4C5-0F81-E04F-A6C0-1AD11E3C79DE}"/>
              </a:ext>
            </a:extLst>
          </p:cNvPr>
          <p:cNvSpPr txBox="1">
            <a:spLocks noChangeArrowheads="1"/>
          </p:cNvSpPr>
          <p:nvPr/>
        </p:nvSpPr>
        <p:spPr bwMode="auto">
          <a:xfrm>
            <a:off x="9101138"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6599" name="TextBox 41">
            <a:extLst>
              <a:ext uri="{FF2B5EF4-FFF2-40B4-BE49-F238E27FC236}">
                <a16:creationId xmlns:a16="http://schemas.microsoft.com/office/drawing/2014/main" id="{ABCDA1B9-EB3B-FA45-AB46-75968A4EB92A}"/>
              </a:ext>
            </a:extLst>
          </p:cNvPr>
          <p:cNvSpPr txBox="1">
            <a:spLocks noChangeArrowheads="1"/>
          </p:cNvSpPr>
          <p:nvPr/>
        </p:nvSpPr>
        <p:spPr bwMode="auto">
          <a:xfrm>
            <a:off x="10085388" y="4867275"/>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6600" name="TextBox 42">
            <a:extLst>
              <a:ext uri="{FF2B5EF4-FFF2-40B4-BE49-F238E27FC236}">
                <a16:creationId xmlns:a16="http://schemas.microsoft.com/office/drawing/2014/main" id="{A32681D0-A1EC-154D-BE33-8FE3C5D7C437}"/>
              </a:ext>
            </a:extLst>
          </p:cNvPr>
          <p:cNvSpPr txBox="1">
            <a:spLocks noChangeArrowheads="1"/>
          </p:cNvSpPr>
          <p:nvPr/>
        </p:nvSpPr>
        <p:spPr bwMode="auto">
          <a:xfrm>
            <a:off x="11068050" y="4867275"/>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601" name="Graphic 43">
            <a:extLst>
              <a:ext uri="{FF2B5EF4-FFF2-40B4-BE49-F238E27FC236}">
                <a16:creationId xmlns:a16="http://schemas.microsoft.com/office/drawing/2014/main" id="{64233FA2-B449-724B-AC7C-B5E69809F02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53800" y="42624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2" name="Graphic 44">
            <a:extLst>
              <a:ext uri="{FF2B5EF4-FFF2-40B4-BE49-F238E27FC236}">
                <a16:creationId xmlns:a16="http://schemas.microsoft.com/office/drawing/2014/main" id="{3D9821D2-0CF5-5742-810E-A307CF067B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87013" y="42560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29</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8" name="Graphic 15">
            <a:extLst>
              <a:ext uri="{FF2B5EF4-FFF2-40B4-BE49-F238E27FC236}">
                <a16:creationId xmlns:a16="http://schemas.microsoft.com/office/drawing/2014/main" id="{6968A68E-E2FB-D64E-BC02-E07B214EC7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8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9" name="Graphic 16">
            <a:extLst>
              <a:ext uri="{FF2B5EF4-FFF2-40B4-BE49-F238E27FC236}">
                <a16:creationId xmlns:a16="http://schemas.microsoft.com/office/drawing/2014/main" id="{073EBDEB-3832-9945-BCD1-D6AAF82751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0" name="Graphic 17">
            <a:extLst>
              <a:ext uri="{FF2B5EF4-FFF2-40B4-BE49-F238E27FC236}">
                <a16:creationId xmlns:a16="http://schemas.microsoft.com/office/drawing/2014/main" id="{8377E8D1-0BC5-C447-8B0D-FDC018D2C9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688"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Graphic 18">
            <a:extLst>
              <a:ext uri="{FF2B5EF4-FFF2-40B4-BE49-F238E27FC236}">
                <a16:creationId xmlns:a16="http://schemas.microsoft.com/office/drawing/2014/main" id="{19B59E4A-E836-9B46-8BFA-68668215C3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73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Graphic 19">
            <a:extLst>
              <a:ext uri="{FF2B5EF4-FFF2-40B4-BE49-F238E27FC236}">
                <a16:creationId xmlns:a16="http://schemas.microsoft.com/office/drawing/2014/main" id="{3C7D4C40-6343-3242-BC4C-67C6B91482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Graphic 20">
            <a:extLst>
              <a:ext uri="{FF2B5EF4-FFF2-40B4-BE49-F238E27FC236}">
                <a16:creationId xmlns:a16="http://schemas.microsoft.com/office/drawing/2014/main" id="{62C02A0C-1635-7047-BCEB-EB245FCD88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Graphic 21">
            <a:extLst>
              <a:ext uri="{FF2B5EF4-FFF2-40B4-BE49-F238E27FC236}">
                <a16:creationId xmlns:a16="http://schemas.microsoft.com/office/drawing/2014/main" id="{9F6752AF-0218-8243-9F44-284A072CC2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41851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Graphic 22">
            <a:extLst>
              <a:ext uri="{FF2B5EF4-FFF2-40B4-BE49-F238E27FC236}">
                <a16:creationId xmlns:a16="http://schemas.microsoft.com/office/drawing/2014/main" id="{88204066-A78A-4644-95CE-FA8F4EDB4C9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flipH="1">
            <a:off x="9402763"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15" name="TextBox 32">
            <a:extLst>
              <a:ext uri="{FF2B5EF4-FFF2-40B4-BE49-F238E27FC236}">
                <a16:creationId xmlns:a16="http://schemas.microsoft.com/office/drawing/2014/main" id="{502CF7D5-7ACE-3844-8F0F-5EC798C83ADF}"/>
              </a:ext>
            </a:extLst>
          </p:cNvPr>
          <p:cNvSpPr txBox="1">
            <a:spLocks noChangeArrowheads="1"/>
          </p:cNvSpPr>
          <p:nvPr/>
        </p:nvSpPr>
        <p:spPr bwMode="auto">
          <a:xfrm>
            <a:off x="2227263"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67616" name="TextBox 33">
            <a:extLst>
              <a:ext uri="{FF2B5EF4-FFF2-40B4-BE49-F238E27FC236}">
                <a16:creationId xmlns:a16="http://schemas.microsoft.com/office/drawing/2014/main" id="{1942B6EC-671E-B14E-836C-7CA9CD30189F}"/>
              </a:ext>
            </a:extLst>
          </p:cNvPr>
          <p:cNvSpPr txBox="1">
            <a:spLocks noChangeArrowheads="1"/>
          </p:cNvSpPr>
          <p:nvPr/>
        </p:nvSpPr>
        <p:spPr bwMode="auto">
          <a:xfrm>
            <a:off x="3198813"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67617" name="TextBox 34">
            <a:extLst>
              <a:ext uri="{FF2B5EF4-FFF2-40B4-BE49-F238E27FC236}">
                <a16:creationId xmlns:a16="http://schemas.microsoft.com/office/drawing/2014/main" id="{532A3CFE-7C72-384B-96A9-EA578733B60A}"/>
              </a:ext>
            </a:extLst>
          </p:cNvPr>
          <p:cNvSpPr txBox="1">
            <a:spLocks noChangeArrowheads="1"/>
          </p:cNvSpPr>
          <p:nvPr/>
        </p:nvSpPr>
        <p:spPr bwMode="auto">
          <a:xfrm>
            <a:off x="4183063" y="4852988"/>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67618" name="TextBox 35">
            <a:extLst>
              <a:ext uri="{FF2B5EF4-FFF2-40B4-BE49-F238E27FC236}">
                <a16:creationId xmlns:a16="http://schemas.microsoft.com/office/drawing/2014/main" id="{265802F1-6763-4745-B0DF-5DD664E600AB}"/>
              </a:ext>
            </a:extLst>
          </p:cNvPr>
          <p:cNvSpPr txBox="1">
            <a:spLocks noChangeArrowheads="1"/>
          </p:cNvSpPr>
          <p:nvPr/>
        </p:nvSpPr>
        <p:spPr bwMode="auto">
          <a:xfrm>
            <a:off x="5165725"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67619" name="TextBox 36">
            <a:extLst>
              <a:ext uri="{FF2B5EF4-FFF2-40B4-BE49-F238E27FC236}">
                <a16:creationId xmlns:a16="http://schemas.microsoft.com/office/drawing/2014/main" id="{DDA6230B-8D02-EA43-B5FF-7134AF8744FA}"/>
              </a:ext>
            </a:extLst>
          </p:cNvPr>
          <p:cNvSpPr txBox="1">
            <a:spLocks noChangeArrowheads="1"/>
          </p:cNvSpPr>
          <p:nvPr/>
        </p:nvSpPr>
        <p:spPr bwMode="auto">
          <a:xfrm>
            <a:off x="6149975"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67620" name="TextBox 37">
            <a:extLst>
              <a:ext uri="{FF2B5EF4-FFF2-40B4-BE49-F238E27FC236}">
                <a16:creationId xmlns:a16="http://schemas.microsoft.com/office/drawing/2014/main" id="{FFC94EAE-CB1E-424B-99BC-30859B6FE381}"/>
              </a:ext>
            </a:extLst>
          </p:cNvPr>
          <p:cNvSpPr txBox="1">
            <a:spLocks noChangeArrowheads="1"/>
          </p:cNvSpPr>
          <p:nvPr/>
        </p:nvSpPr>
        <p:spPr bwMode="auto">
          <a:xfrm>
            <a:off x="7134225" y="4852988"/>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67621" name="TextBox 38">
            <a:extLst>
              <a:ext uri="{FF2B5EF4-FFF2-40B4-BE49-F238E27FC236}">
                <a16:creationId xmlns:a16="http://schemas.microsoft.com/office/drawing/2014/main" id="{DC720E49-AD1A-8B45-9878-FF79C61CA730}"/>
              </a:ext>
            </a:extLst>
          </p:cNvPr>
          <p:cNvSpPr txBox="1">
            <a:spLocks noChangeArrowheads="1"/>
          </p:cNvSpPr>
          <p:nvPr/>
        </p:nvSpPr>
        <p:spPr bwMode="auto">
          <a:xfrm>
            <a:off x="8116888"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67622" name="TextBox 39">
            <a:extLst>
              <a:ext uri="{FF2B5EF4-FFF2-40B4-BE49-F238E27FC236}">
                <a16:creationId xmlns:a16="http://schemas.microsoft.com/office/drawing/2014/main" id="{D3CB7CAE-1B99-4E4B-B7DF-9DF0B310455D}"/>
              </a:ext>
            </a:extLst>
          </p:cNvPr>
          <p:cNvSpPr txBox="1">
            <a:spLocks noChangeArrowheads="1"/>
          </p:cNvSpPr>
          <p:nvPr/>
        </p:nvSpPr>
        <p:spPr bwMode="auto">
          <a:xfrm>
            <a:off x="9101138" y="48529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67623" name="TextBox 40">
            <a:extLst>
              <a:ext uri="{FF2B5EF4-FFF2-40B4-BE49-F238E27FC236}">
                <a16:creationId xmlns:a16="http://schemas.microsoft.com/office/drawing/2014/main" id="{EFED75D3-B620-B14C-AB28-611305C88327}"/>
              </a:ext>
            </a:extLst>
          </p:cNvPr>
          <p:cNvSpPr txBox="1">
            <a:spLocks noChangeArrowheads="1"/>
          </p:cNvSpPr>
          <p:nvPr/>
        </p:nvSpPr>
        <p:spPr bwMode="auto">
          <a:xfrm>
            <a:off x="10085388" y="4867275"/>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67624" name="TextBox 41">
            <a:extLst>
              <a:ext uri="{FF2B5EF4-FFF2-40B4-BE49-F238E27FC236}">
                <a16:creationId xmlns:a16="http://schemas.microsoft.com/office/drawing/2014/main" id="{03C6DCA9-35CE-9941-ACA2-4EF286046B73}"/>
              </a:ext>
            </a:extLst>
          </p:cNvPr>
          <p:cNvSpPr txBox="1">
            <a:spLocks noChangeArrowheads="1"/>
          </p:cNvSpPr>
          <p:nvPr/>
        </p:nvSpPr>
        <p:spPr bwMode="auto">
          <a:xfrm>
            <a:off x="11068050" y="4867275"/>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67625" name="Graphic 42">
            <a:extLst>
              <a:ext uri="{FF2B5EF4-FFF2-40B4-BE49-F238E27FC236}">
                <a16:creationId xmlns:a16="http://schemas.microsoft.com/office/drawing/2014/main" id="{E0461250-A26C-9D4D-B1B0-E7337C120F2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53800" y="42624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6" name="Graphic 43">
            <a:extLst>
              <a:ext uri="{FF2B5EF4-FFF2-40B4-BE49-F238E27FC236}">
                <a16:creationId xmlns:a16="http://schemas.microsoft.com/office/drawing/2014/main" id="{283E2B21-B986-0144-BF61-8B86C0ACBF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87013" y="42560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3">
            <a:extLst>
              <a:ext uri="{FF2B5EF4-FFF2-40B4-BE49-F238E27FC236}">
                <a16:creationId xmlns:a16="http://schemas.microsoft.com/office/drawing/2014/main" id="{6B10B8CB-14CC-834A-8639-930CD0072156}"/>
              </a:ext>
            </a:extLst>
          </p:cNvPr>
          <p:cNvSpPr>
            <a:spLocks noGrp="1" noChangeArrowheads="1"/>
          </p:cNvSpPr>
          <p:nvPr>
            <p:ph sz="half" idx="1"/>
          </p:nvPr>
        </p:nvSpPr>
        <p:spPr>
          <a:xfrm>
            <a:off x="241300" y="1188122"/>
            <a:ext cx="3602038" cy="4586513"/>
          </a:xfrm>
        </p:spPr>
        <p:txBody>
          <a:bodyPr/>
          <a:lstStyle/>
          <a:p>
            <a:r>
              <a:rPr lang="en-US" sz="1200" b="1"/>
              <a:t>Compute</a:t>
            </a:r>
            <a:r>
              <a:rPr lang="en-US" sz="1200"/>
              <a:t> (cont</a:t>
            </a:r>
            <a:r>
              <a:rPr lang="en-US" altLang="en-US" sz="1200" dirty="0"/>
              <a:t>’</a:t>
            </a:r>
            <a:r>
              <a:rPr lang="en-US" sz="1200"/>
              <a:t>d)</a:t>
            </a:r>
          </a:p>
          <a:p>
            <a:r>
              <a:rPr lang="en-US" sz="1200"/>
              <a:t>R5ad Instance / Resource Icon (slide 51)</a:t>
            </a:r>
          </a:p>
          <a:p>
            <a:r>
              <a:rPr lang="en-US" sz="1200"/>
              <a:t>R5n Instance / Resource Icon (slide 51)</a:t>
            </a:r>
          </a:p>
          <a:p>
            <a:r>
              <a:rPr lang="en-US" sz="1200"/>
              <a:t>Rdn Instance / Resource Icon (slide 51)</a:t>
            </a:r>
          </a:p>
          <a:p>
            <a:r>
              <a:rPr lang="en-US" sz="1200"/>
              <a:t>G4ad Instance / Resource Icon (slide 52)</a:t>
            </a:r>
          </a:p>
          <a:p>
            <a:r>
              <a:rPr lang="en-US" sz="1200"/>
              <a:t>G4dn Instance / Resource Icon (slide 52)</a:t>
            </a:r>
          </a:p>
          <a:p>
            <a:r>
              <a:rPr lang="en-US" sz="1200"/>
              <a:t>P4 Instance / Resource Icon (slide 52)</a:t>
            </a:r>
          </a:p>
          <a:p>
            <a:r>
              <a:rPr lang="en-US" sz="1200"/>
              <a:t>P4d Instance / Resource Icon (slide 52)</a:t>
            </a:r>
          </a:p>
          <a:p>
            <a:r>
              <a:rPr lang="en-US" sz="1200"/>
              <a:t>P3dn Instance / Resource Icon (slide 52)</a:t>
            </a:r>
          </a:p>
          <a:p>
            <a:r>
              <a:rPr lang="en-US" sz="1200"/>
              <a:t>Inf1 Instance / Resource Icon (slide 52)</a:t>
            </a:r>
          </a:p>
          <a:p>
            <a:r>
              <a:rPr lang="en-US" sz="1200"/>
              <a:t>D3 Instance / Resource Icon (slide 52)</a:t>
            </a:r>
          </a:p>
          <a:p>
            <a:r>
              <a:rPr lang="en-US" sz="1200"/>
              <a:t>D3en Instance / Resource Icon (slide 52)</a:t>
            </a:r>
          </a:p>
          <a:p>
            <a:r>
              <a:rPr lang="en-US" sz="1200"/>
              <a:t>I2 Instance / Resource Icon (slide 52)</a:t>
            </a:r>
          </a:p>
          <a:p>
            <a:r>
              <a:rPr lang="en-US" sz="1200"/>
              <a:t>I3en Instance / Resource Icon (slide 52)</a:t>
            </a:r>
          </a:p>
        </p:txBody>
      </p:sp>
      <p:sp>
        <p:nvSpPr>
          <p:cNvPr id="39939" name="Content Placeholder 4">
            <a:extLst>
              <a:ext uri="{FF2B5EF4-FFF2-40B4-BE49-F238E27FC236}">
                <a16:creationId xmlns:a16="http://schemas.microsoft.com/office/drawing/2014/main" id="{9CF697C3-2F9B-3942-A295-1D9377B830D2}"/>
              </a:ext>
            </a:extLst>
          </p:cNvPr>
          <p:cNvSpPr>
            <a:spLocks noGrp="1" noChangeArrowheads="1"/>
          </p:cNvSpPr>
          <p:nvPr>
            <p:ph sz="half" idx="10"/>
          </p:nvPr>
        </p:nvSpPr>
        <p:spPr>
          <a:xfrm>
            <a:off x="4294188" y="1188123"/>
            <a:ext cx="3603625" cy="4586512"/>
          </a:xfrm>
        </p:spPr>
        <p:txBody>
          <a:bodyPr/>
          <a:lstStyle/>
          <a:p>
            <a:pPr>
              <a:spcBef>
                <a:spcPts val="2200"/>
              </a:spcBef>
            </a:pPr>
            <a:r>
              <a:rPr lang="en-US" sz="1200" b="1"/>
              <a:t>Containers</a:t>
            </a:r>
            <a:endParaRPr lang="en-US" sz="1200"/>
          </a:p>
          <a:p>
            <a:r>
              <a:rPr lang="en-US" sz="1200"/>
              <a:t>Copilot CLI / Resource Icon (slide 60)</a:t>
            </a:r>
          </a:p>
          <a:p>
            <a:r>
              <a:rPr lang="en-US" sz="1200"/>
              <a:t>ECS Anywhere / Resource Icon (slide 60)</a:t>
            </a:r>
          </a:p>
          <a:p>
            <a:r>
              <a:rPr lang="en-US" sz="1200"/>
              <a:t>Amazon EKS Anywhere (slide 61)</a:t>
            </a:r>
          </a:p>
          <a:p>
            <a:r>
              <a:rPr lang="en-US" sz="1200"/>
              <a:t>Amazon EKS Cloud (slide 61)</a:t>
            </a:r>
          </a:p>
          <a:p>
            <a:r>
              <a:rPr lang="en-US" sz="1200"/>
              <a:t>Amazon EKS Distro (slide 61)</a:t>
            </a:r>
          </a:p>
          <a:p>
            <a:r>
              <a:rPr lang="en-US" sz="1200"/>
              <a:t>Red Hat OpenShift (slide 61)</a:t>
            </a:r>
          </a:p>
          <a:p>
            <a:pPr>
              <a:spcBef>
                <a:spcPts val="2200"/>
              </a:spcBef>
            </a:pPr>
            <a:r>
              <a:rPr lang="en-US" sz="1200" b="1"/>
              <a:t>Customer Enablement</a:t>
            </a:r>
            <a:endParaRPr lang="en-US" sz="1200"/>
          </a:p>
          <a:p>
            <a:r>
              <a:rPr lang="en-US" sz="1200"/>
              <a:t>AWS Training and Certification (slide 64)</a:t>
            </a:r>
          </a:p>
          <a:p>
            <a:r>
              <a:rPr lang="en-US" sz="1200"/>
              <a:t>AWS Activate (slide 64)</a:t>
            </a:r>
          </a:p>
          <a:p>
            <a:pPr>
              <a:spcBef>
                <a:spcPts val="2200"/>
              </a:spcBef>
            </a:pPr>
            <a:r>
              <a:rPr lang="en-US" sz="1200" b="1"/>
              <a:t>Customer Engagement</a:t>
            </a:r>
          </a:p>
          <a:p>
            <a:r>
              <a:rPr lang="en-US" sz="1200"/>
              <a:t>Journey / Resource Icon (slide 65)</a:t>
            </a:r>
          </a:p>
          <a:p>
            <a:pPr>
              <a:spcBef>
                <a:spcPts val="2200"/>
              </a:spcBef>
            </a:pPr>
            <a:r>
              <a:rPr lang="en-US" sz="1200" b="1"/>
              <a:t>Developer Tools</a:t>
            </a:r>
            <a:endParaRPr lang="en-US" sz="1200"/>
          </a:p>
          <a:p>
            <a:r>
              <a:rPr lang="en-US" sz="1200"/>
              <a:t>AWS CloudShell (slide 75)</a:t>
            </a:r>
          </a:p>
        </p:txBody>
      </p:sp>
      <p:sp>
        <p:nvSpPr>
          <p:cNvPr id="39940" name="Content Placeholder 15">
            <a:extLst>
              <a:ext uri="{FF2B5EF4-FFF2-40B4-BE49-F238E27FC236}">
                <a16:creationId xmlns:a16="http://schemas.microsoft.com/office/drawing/2014/main" id="{391D618C-5C00-894B-80B6-67B4A74E598B}"/>
              </a:ext>
            </a:extLst>
          </p:cNvPr>
          <p:cNvSpPr>
            <a:spLocks noGrp="1" noChangeArrowheads="1"/>
          </p:cNvSpPr>
          <p:nvPr>
            <p:ph sz="half" idx="11"/>
          </p:nvPr>
        </p:nvSpPr>
        <p:spPr>
          <a:xfrm>
            <a:off x="8326438" y="1188123"/>
            <a:ext cx="3602037" cy="4060998"/>
          </a:xfrm>
        </p:spPr>
        <p:txBody>
          <a:bodyPr/>
          <a:lstStyle/>
          <a:p>
            <a:pPr>
              <a:spcBef>
                <a:spcPts val="2200"/>
              </a:spcBef>
            </a:pPr>
            <a:r>
              <a:rPr lang="en-US" sz="1200" b="1"/>
              <a:t>Internet of Things</a:t>
            </a:r>
            <a:endParaRPr lang="en-US" sz="1200"/>
          </a:p>
          <a:p>
            <a:r>
              <a:rPr lang="en-US" sz="1200"/>
              <a:t>Sailboat / Resource Icon (slide 86)</a:t>
            </a:r>
          </a:p>
          <a:p>
            <a:r>
              <a:rPr lang="en-US" sz="1200"/>
              <a:t>LoRaWAN Protocol / Resource Icon (slide 86)</a:t>
            </a:r>
          </a:p>
          <a:p>
            <a:pPr>
              <a:spcBef>
                <a:spcPts val="2200"/>
              </a:spcBef>
            </a:pPr>
            <a:r>
              <a:rPr lang="en-US" sz="1200" b="1"/>
              <a:t>Machine Learning</a:t>
            </a:r>
            <a:endParaRPr lang="en-US" sz="1200"/>
          </a:p>
          <a:p>
            <a:r>
              <a:rPr lang="en-US" sz="1200"/>
              <a:t>Amazon Lookout for Equipment (slide 95)</a:t>
            </a:r>
          </a:p>
          <a:p>
            <a:r>
              <a:rPr lang="en-US" sz="1200"/>
              <a:t>Amazon Lookout for Metrics (slide 95)</a:t>
            </a:r>
          </a:p>
          <a:p>
            <a:r>
              <a:rPr lang="en-US" sz="1200"/>
              <a:t>Amazon Lookout for Vision (slide 95)</a:t>
            </a:r>
          </a:p>
          <a:p>
            <a:r>
              <a:rPr lang="en-US" sz="1200"/>
              <a:t>Amazon Monitron (slide 95)</a:t>
            </a:r>
          </a:p>
          <a:p>
            <a:r>
              <a:rPr lang="en-US" sz="1200"/>
              <a:t>Amazon DevOps Guru (slide 96)</a:t>
            </a:r>
          </a:p>
          <a:p>
            <a:r>
              <a:rPr lang="en-US" sz="1200"/>
              <a:t>Amazon HealthLake (slide 96)</a:t>
            </a:r>
          </a:p>
          <a:p>
            <a:r>
              <a:rPr lang="en-US" sz="1200"/>
              <a:t>AWS Panorama (slide 96)</a:t>
            </a:r>
          </a:p>
          <a:p>
            <a:r>
              <a:rPr lang="en-US" sz="1200"/>
              <a:t>AWS Neuron (slide 96)</a:t>
            </a:r>
          </a:p>
          <a:p>
            <a:r>
              <a:rPr lang="en-US" sz="1200"/>
              <a:t>Insights / Resource Icon (slide 96)</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2/3</a:t>
            </a:r>
          </a:p>
        </p:txBody>
      </p:sp>
    </p:spTree>
    <p:extLst>
      <p:ext uri="{BB962C8B-B14F-4D97-AF65-F5344CB8AC3E}">
        <p14:creationId xmlns:p14="http://schemas.microsoft.com/office/powerpoint/2010/main" val="27579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dirty="0">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27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44245"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
        <p:nvSpPr>
          <p:cNvPr id="33" name="TextBox 24">
            <a:extLst>
              <a:ext uri="{FF2B5EF4-FFF2-40B4-BE49-F238E27FC236}">
                <a16:creationId xmlns:a16="http://schemas.microsoft.com/office/drawing/2014/main" id="{AA03F45E-530E-C24D-A2F4-93368BB74170}"/>
              </a:ext>
            </a:extLst>
          </p:cNvPr>
          <p:cNvSpPr txBox="1">
            <a:spLocks noChangeArrowheads="1"/>
          </p:cNvSpPr>
          <p:nvPr/>
        </p:nvSpPr>
        <p:spPr bwMode="auto">
          <a:xfrm>
            <a:off x="2717801" y="5423308"/>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DataBrew</a:t>
            </a:r>
          </a:p>
        </p:txBody>
      </p:sp>
      <p:pic>
        <p:nvPicPr>
          <p:cNvPr id="35" name="Graphic 34">
            <a:extLst>
              <a:ext uri="{FF2B5EF4-FFF2-40B4-BE49-F238E27FC236}">
                <a16:creationId xmlns:a16="http://schemas.microsoft.com/office/drawing/2014/main" id="{CDA2BF22-6B5F-2540-9640-60AC632B17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7850" y="4908958"/>
            <a:ext cx="457200" cy="457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SQL Workbench</a:t>
            </a:r>
          </a:p>
        </p:txBody>
      </p:sp>
      <p:pic>
        <p:nvPicPr>
          <p:cNvPr id="22" name="Graphic 21">
            <a:extLst>
              <a:ext uri="{FF2B5EF4-FFF2-40B4-BE49-F238E27FC236}">
                <a16:creationId xmlns:a16="http://schemas.microsoft.com/office/drawing/2014/main" id="{B9A660FB-8235-B047-B02F-1A2EE3019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2702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5594350" y="3270250"/>
            <a:ext cx="12255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449763" y="4419600"/>
            <a:ext cx="12096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5594350" y="4419600"/>
            <a:ext cx="12207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888"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05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350" y="281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225" y="5099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4449763" y="55673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3">
            <a:extLst>
              <a:ext uri="{FF2B5EF4-FFF2-40B4-BE49-F238E27FC236}">
                <a16:creationId xmlns:a16="http://schemas.microsoft.com/office/drawing/2014/main" id="{6B10B8CB-14CC-834A-8639-930CD0072156}"/>
              </a:ext>
            </a:extLst>
          </p:cNvPr>
          <p:cNvSpPr>
            <a:spLocks noGrp="1" noChangeArrowheads="1"/>
          </p:cNvSpPr>
          <p:nvPr>
            <p:ph sz="half" idx="1"/>
          </p:nvPr>
        </p:nvSpPr>
        <p:spPr>
          <a:xfrm>
            <a:off x="241300" y="1196624"/>
            <a:ext cx="3803926" cy="3777304"/>
          </a:xfrm>
        </p:spPr>
        <p:txBody>
          <a:bodyPr/>
          <a:lstStyle/>
          <a:p>
            <a:pPr>
              <a:spcBef>
                <a:spcPts val="2200"/>
              </a:spcBef>
            </a:pPr>
            <a:r>
              <a:rPr lang="en-US" sz="1200" b="1"/>
              <a:t>Management &amp; Governance</a:t>
            </a:r>
            <a:endParaRPr lang="en-US" sz="1200"/>
          </a:p>
          <a:p>
            <a:r>
              <a:rPr lang="en-US" sz="1200"/>
              <a:t>License Blending / Resource Icon (slide 99)</a:t>
            </a:r>
          </a:p>
          <a:p>
            <a:r>
              <a:rPr lang="en-US" sz="1200"/>
              <a:t>Application Discovery / Resource Icon (slide 99)</a:t>
            </a:r>
          </a:p>
          <a:p>
            <a:r>
              <a:rPr lang="en-US" sz="1200"/>
              <a:t>Amazon Managed Service for Grafana (slide 104)</a:t>
            </a:r>
          </a:p>
          <a:p>
            <a:r>
              <a:rPr lang="en-US" sz="1200"/>
              <a:t>Amazon Managed Service for Prometheus (slide 104)</a:t>
            </a:r>
          </a:p>
          <a:p>
            <a:r>
              <a:rPr lang="en-US" sz="1200"/>
              <a:t>AWS Distro for OpenTelemetry (slide 104)</a:t>
            </a:r>
          </a:p>
          <a:p>
            <a:r>
              <a:rPr lang="en-US" sz="1200"/>
              <a:t>AWS Fault Injection Simulator (slide 104)</a:t>
            </a:r>
          </a:p>
          <a:p>
            <a:r>
              <a:rPr lang="en-US" sz="1200"/>
              <a:t>AWS Proton (slide 105)</a:t>
            </a:r>
          </a:p>
          <a:p>
            <a:r>
              <a:rPr lang="en-US" sz="1200"/>
              <a:t>AWS Launch Wizard (slide 105)</a:t>
            </a:r>
          </a:p>
          <a:p>
            <a:pPr>
              <a:spcBef>
                <a:spcPts val="2200"/>
              </a:spcBef>
            </a:pPr>
            <a:r>
              <a:rPr lang="en-US" sz="1200" b="1"/>
              <a:t>Networking &amp; Content Delivery</a:t>
            </a:r>
            <a:endParaRPr lang="en-US" sz="1200"/>
          </a:p>
          <a:p>
            <a:r>
              <a:rPr lang="en-US" sz="1200"/>
              <a:t>Functions / Resource Icon (slide 115)</a:t>
            </a:r>
          </a:p>
          <a:p>
            <a:r>
              <a:rPr lang="en-US" sz="1200"/>
              <a:t>Reachability Analyzer / Resource Icon (slide 116)</a:t>
            </a:r>
          </a:p>
        </p:txBody>
      </p:sp>
      <p:sp>
        <p:nvSpPr>
          <p:cNvPr id="39939" name="Content Placeholder 4">
            <a:extLst>
              <a:ext uri="{FF2B5EF4-FFF2-40B4-BE49-F238E27FC236}">
                <a16:creationId xmlns:a16="http://schemas.microsoft.com/office/drawing/2014/main" id="{9CF697C3-2F9B-3942-A295-1D9377B830D2}"/>
              </a:ext>
            </a:extLst>
          </p:cNvPr>
          <p:cNvSpPr>
            <a:spLocks noGrp="1" noChangeArrowheads="1"/>
          </p:cNvSpPr>
          <p:nvPr>
            <p:ph sz="half" idx="10"/>
          </p:nvPr>
        </p:nvSpPr>
        <p:spPr>
          <a:xfrm>
            <a:off x="4294188" y="1196624"/>
            <a:ext cx="3603625" cy="3777304"/>
          </a:xfrm>
        </p:spPr>
        <p:txBody>
          <a:bodyPr/>
          <a:lstStyle/>
          <a:p>
            <a:pPr>
              <a:spcBef>
                <a:spcPts val="2200"/>
              </a:spcBef>
            </a:pPr>
            <a:r>
              <a:rPr lang="en-US" sz="1200" b="1"/>
              <a:t>Quantum Technologies</a:t>
            </a:r>
            <a:endParaRPr lang="en-US" sz="1200"/>
          </a:p>
          <a:p>
            <a:r>
              <a:rPr lang="en-US" sz="1200"/>
              <a:t>Chandelier / Resource Icon (slide 120)</a:t>
            </a:r>
          </a:p>
          <a:p>
            <a:r>
              <a:rPr lang="en-US" sz="1200"/>
              <a:t>Chip / Resource Icon (slide 120)</a:t>
            </a:r>
          </a:p>
          <a:p>
            <a:r>
              <a:rPr lang="en-US" sz="1200"/>
              <a:t>QPU / Resource Icon (slide 120)</a:t>
            </a:r>
          </a:p>
          <a:p>
            <a:r>
              <a:rPr lang="en-US" sz="1200"/>
              <a:t>Simulator / Resource Icon (slide 120)</a:t>
            </a:r>
          </a:p>
          <a:p>
            <a:r>
              <a:rPr lang="en-US" sz="1200"/>
              <a:t>Simulator 1 / Resource Icon (slide 120)</a:t>
            </a:r>
          </a:p>
          <a:p>
            <a:r>
              <a:rPr lang="en-US" sz="1200"/>
              <a:t>Simulator 2 / Resource Icon (slide 120)</a:t>
            </a:r>
          </a:p>
          <a:p>
            <a:r>
              <a:rPr lang="en-US" sz="1200"/>
              <a:t>Simulator 3 / Resource Icon (slide 120)</a:t>
            </a:r>
          </a:p>
          <a:p>
            <a:r>
              <a:rPr lang="en-US" sz="1200"/>
              <a:t>Simulator 4 / Resource Icon (slide 120)</a:t>
            </a:r>
          </a:p>
          <a:p>
            <a:r>
              <a:rPr lang="en-US" sz="1200"/>
              <a:t>State Vector / Resource Icon (slide 120)</a:t>
            </a:r>
          </a:p>
          <a:p>
            <a:r>
              <a:rPr lang="en-US" sz="1200"/>
              <a:t>Tensor Network / Resource Icon (slide 120)</a:t>
            </a:r>
          </a:p>
        </p:txBody>
      </p:sp>
      <p:sp>
        <p:nvSpPr>
          <p:cNvPr id="39940" name="Content Placeholder 15">
            <a:extLst>
              <a:ext uri="{FF2B5EF4-FFF2-40B4-BE49-F238E27FC236}">
                <a16:creationId xmlns:a16="http://schemas.microsoft.com/office/drawing/2014/main" id="{391D618C-5C00-894B-80B6-67B4A74E598B}"/>
              </a:ext>
            </a:extLst>
          </p:cNvPr>
          <p:cNvSpPr>
            <a:spLocks noGrp="1" noChangeArrowheads="1"/>
          </p:cNvSpPr>
          <p:nvPr>
            <p:ph sz="half" idx="11"/>
          </p:nvPr>
        </p:nvSpPr>
        <p:spPr>
          <a:xfrm>
            <a:off x="8326438" y="1196624"/>
            <a:ext cx="3602037" cy="3777304"/>
          </a:xfrm>
        </p:spPr>
        <p:txBody>
          <a:bodyPr/>
          <a:lstStyle/>
          <a:p>
            <a:pPr>
              <a:spcBef>
                <a:spcPts val="2200"/>
              </a:spcBef>
            </a:pPr>
            <a:r>
              <a:rPr lang="en-US" sz="1200" b="1"/>
              <a:t>Security, Identity, &amp; Compliance</a:t>
            </a:r>
            <a:endParaRPr lang="en-US" sz="1200"/>
          </a:p>
          <a:p>
            <a:r>
              <a:rPr lang="en-US" sz="1200"/>
              <a:t>Endpoints / Resource Icon (slide 131)</a:t>
            </a:r>
          </a:p>
          <a:p>
            <a:r>
              <a:rPr lang="en-US" sz="1200"/>
              <a:t>AWS Network Firewall (slide 131)</a:t>
            </a:r>
          </a:p>
          <a:p>
            <a:r>
              <a:rPr lang="en-US" sz="1200"/>
              <a:t>AWS Audit Manager (slide 131)</a:t>
            </a:r>
          </a:p>
          <a:p>
            <a:pPr>
              <a:spcBef>
                <a:spcPts val="2200"/>
              </a:spcBef>
            </a:pPr>
            <a:r>
              <a:rPr lang="en-US" sz="1200" b="1"/>
              <a:t>Serverless Category</a:t>
            </a:r>
            <a:r>
              <a:rPr lang="en-US" sz="1200"/>
              <a:t> (slide 132)</a:t>
            </a:r>
            <a:endParaRPr lang="en-US" sz="1200" b="1"/>
          </a:p>
          <a:p>
            <a:pPr>
              <a:spcBef>
                <a:spcPts val="2200"/>
              </a:spcBef>
            </a:pPr>
            <a:r>
              <a:rPr lang="en-US" sz="1200" b="1"/>
              <a:t>Storage</a:t>
            </a:r>
            <a:endParaRPr lang="en-US" sz="1200"/>
          </a:p>
          <a:p>
            <a:r>
              <a:rPr lang="en-US" sz="1200"/>
              <a:t>Volume GP3 / Resource Icon (slide 135)</a:t>
            </a:r>
          </a:p>
          <a:p>
            <a:r>
              <a:rPr lang="en-US" altLang="en-US" sz="1200" dirty="0">
                <a:ea typeface="Amazon Ember" panose="020B0603020204020204" pitchFamily="34" charset="0"/>
              </a:rPr>
              <a:t>S3 on Outposts / Storage Class (slide 135)</a:t>
            </a:r>
            <a:endParaRPr lang="en-US" sz="1200"/>
          </a:p>
          <a:p>
            <a:r>
              <a:rPr lang="en-US" sz="1200"/>
              <a:t>Amazon S3 On Outposts (slide 139)</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
        <p:nvSpPr>
          <p:cNvPr id="11" name="Text Placeholder 4">
            <a:extLst>
              <a:ext uri="{FF2B5EF4-FFF2-40B4-BE49-F238E27FC236}">
                <a16:creationId xmlns:a16="http://schemas.microsoft.com/office/drawing/2014/main" id="{B8482009-C242-4A4E-9409-10710CA73C98}"/>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3/3</a:t>
            </a:r>
          </a:p>
        </p:txBody>
      </p:sp>
    </p:spTree>
    <p:extLst>
      <p:ext uri="{BB962C8B-B14F-4D97-AF65-F5344CB8AC3E}">
        <p14:creationId xmlns:p14="http://schemas.microsoft.com/office/powerpoint/2010/main" val="1302938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AR &amp; VR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AR &amp; VR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AWS Cost</a:t>
            </a:r>
            <a:br>
              <a:rPr lang="en-US" altLang="en-US" dirty="0"/>
            </a:br>
            <a:r>
              <a:rPr lang="en-US" altLang="en-US" dirty="0"/>
              <a:t>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dirty="0">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dirty="0">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5" action="ppaction://hlinksldjump"/>
              </a:rPr>
              <a:t>Elements</a:t>
            </a:r>
            <a:endParaRPr lang="en-US" altLang="en-US" dirty="0"/>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5</a:t>
            </a:fld>
            <a:endParaRPr lang="en-US" altLang="en-US" dirty="0">
              <a:solidFill>
                <a:srgbClr val="161E2D"/>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992285" y="2881313"/>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9051637"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052853"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Tree>
    <p:extLst>
      <p:ext uri="{BB962C8B-B14F-4D97-AF65-F5344CB8AC3E}">
        <p14:creationId xmlns:p14="http://schemas.microsoft.com/office/powerpoint/2010/main" val="3290087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dirty="0">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dirty="0">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577" y="1185069"/>
            <a:ext cx="762000" cy="762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dirty="0">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dirty="0">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dirty="0">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59</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6</a:t>
            </a:fld>
            <a:endParaRPr lang="en-US" altLang="en-US" dirty="0">
              <a:solidFill>
                <a:schemeClr val="bg1"/>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3506557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dirty="0">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63</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spTree>
    <p:extLst>
      <p:ext uri="{BB962C8B-B14F-4D97-AF65-F5344CB8AC3E}">
        <p14:creationId xmlns:p14="http://schemas.microsoft.com/office/powerpoint/2010/main" val="2727667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Graphic 7">
            <a:extLst>
              <a:ext uri="{FF2B5EF4-FFF2-40B4-BE49-F238E27FC236}">
                <a16:creationId xmlns:a16="http://schemas.microsoft.com/office/drawing/2014/main" id="{4D96E95C-BC2D-D449-91AE-59624D7DB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Title 1">
            <a:extLst>
              <a:ext uri="{FF2B5EF4-FFF2-40B4-BE49-F238E27FC236}">
                <a16:creationId xmlns:a16="http://schemas.microsoft.com/office/drawing/2014/main" id="{E8E2D965-76CE-9442-B54D-DAF610855100}"/>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Engagement</a:t>
            </a:r>
          </a:p>
        </p:txBody>
      </p:sp>
      <p:sp>
        <p:nvSpPr>
          <p:cNvPr id="101379" name="Footer Placeholder 2">
            <a:extLst>
              <a:ext uri="{FF2B5EF4-FFF2-40B4-BE49-F238E27FC236}">
                <a16:creationId xmlns:a16="http://schemas.microsoft.com/office/drawing/2014/main" id="{9E251E64-E705-6447-B9EA-DFDAD33A04A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1380" name="Slide Number Placeholder 3">
            <a:extLst>
              <a:ext uri="{FF2B5EF4-FFF2-40B4-BE49-F238E27FC236}">
                <a16:creationId xmlns:a16="http://schemas.microsoft.com/office/drawing/2014/main" id="{9368BD47-6E85-644C-BCE3-5B439300BB5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4301D7-ACEA-0C4B-AA83-9C1D187B0AEA}"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dirty="0">
              <a:solidFill>
                <a:srgbClr val="161E2D"/>
              </a:solidFill>
              <a:latin typeface="Arial" panose="020B0604020202020204" pitchFamily="34" charset="0"/>
            </a:endParaRPr>
          </a:p>
        </p:txBody>
      </p:sp>
      <p:sp>
        <p:nvSpPr>
          <p:cNvPr id="101381" name="Title 3">
            <a:extLst>
              <a:ext uri="{FF2B5EF4-FFF2-40B4-BE49-F238E27FC236}">
                <a16:creationId xmlns:a16="http://schemas.microsoft.com/office/drawing/2014/main" id="{D8B6A48C-0E2C-FB4B-BF23-422EB1D25C5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Graphic 18">
            <a:extLst>
              <a:ext uri="{FF2B5EF4-FFF2-40B4-BE49-F238E27FC236}">
                <a16:creationId xmlns:a16="http://schemas.microsoft.com/office/drawing/2014/main" id="{56B7FF15-141E-664D-92CF-A7BDE2D9B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2" name="Graphic 23">
            <a:extLst>
              <a:ext uri="{FF2B5EF4-FFF2-40B4-BE49-F238E27FC236}">
                <a16:creationId xmlns:a16="http://schemas.microsoft.com/office/drawing/2014/main" id="{BC9C24BD-8331-0844-8B7D-05CAF6FEB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3" name="Graphic 7">
            <a:extLst>
              <a:ext uri="{FF2B5EF4-FFF2-40B4-BE49-F238E27FC236}">
                <a16:creationId xmlns:a16="http://schemas.microsoft.com/office/drawing/2014/main" id="{F17DDAAD-1A36-3949-B635-236A64D69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itle 1">
            <a:extLst>
              <a:ext uri="{FF2B5EF4-FFF2-40B4-BE49-F238E27FC236}">
                <a16:creationId xmlns:a16="http://schemas.microsoft.com/office/drawing/2014/main" id="{595EDA91-2BA1-1049-99CC-F7B6F8552189}"/>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Engagement</a:t>
            </a:r>
          </a:p>
        </p:txBody>
      </p:sp>
      <p:sp>
        <p:nvSpPr>
          <p:cNvPr id="102405" name="Footer Placeholder 2">
            <a:extLst>
              <a:ext uri="{FF2B5EF4-FFF2-40B4-BE49-F238E27FC236}">
                <a16:creationId xmlns:a16="http://schemas.microsoft.com/office/drawing/2014/main" id="{DA687C3C-90F2-7E43-AED5-D960C9C871A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2406" name="Slide Number Placeholder 3">
            <a:extLst>
              <a:ext uri="{FF2B5EF4-FFF2-40B4-BE49-F238E27FC236}">
                <a16:creationId xmlns:a16="http://schemas.microsoft.com/office/drawing/2014/main" id="{6B54A487-41D9-804B-9DFA-1A5B403E40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8DFDB4-A61A-3849-BF8D-A1039578B171}"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dirty="0">
              <a:solidFill>
                <a:srgbClr val="161E2D"/>
              </a:solidFill>
              <a:latin typeface="Arial" panose="020B0604020202020204" pitchFamily="34" charset="0"/>
            </a:endParaRPr>
          </a:p>
        </p:txBody>
      </p:sp>
      <p:sp>
        <p:nvSpPr>
          <p:cNvPr id="102407" name="Text Placeholder 4">
            <a:extLst>
              <a:ext uri="{FF2B5EF4-FFF2-40B4-BE49-F238E27FC236}">
                <a16:creationId xmlns:a16="http://schemas.microsoft.com/office/drawing/2014/main" id="{A8CAF598-A82A-3242-BD37-A9E8563A2C6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02408" name="TextBox 9">
            <a:extLst>
              <a:ext uri="{FF2B5EF4-FFF2-40B4-BE49-F238E27FC236}">
                <a16:creationId xmlns:a16="http://schemas.microsoft.com/office/drawing/2014/main" id="{3EDA73CC-C476-0041-980F-F0412D9D15E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2410" name="TextBox 11">
            <a:extLst>
              <a:ext uri="{FF2B5EF4-FFF2-40B4-BE49-F238E27FC236}">
                <a16:creationId xmlns:a16="http://schemas.microsoft.com/office/drawing/2014/main" id="{15DD7DFA-FCD7-0745-B10B-EDE8014F9D9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a:t>
            </a:r>
          </a:p>
        </p:txBody>
      </p:sp>
      <p:sp>
        <p:nvSpPr>
          <p:cNvPr id="102411" name="TextBox 12">
            <a:extLst>
              <a:ext uri="{FF2B5EF4-FFF2-40B4-BE49-F238E27FC236}">
                <a16:creationId xmlns:a16="http://schemas.microsoft.com/office/drawing/2014/main" id="{A269080F-8B8F-E54A-862C-626D9B32AB4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(Amazon SES)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2414" name="TextBox 15">
            <a:extLst>
              <a:ext uri="{FF2B5EF4-FFF2-40B4-BE49-F238E27FC236}">
                <a16:creationId xmlns:a16="http://schemas.microsoft.com/office/drawing/2014/main" id="{9BEB67C0-D85E-384B-9EAE-FEFA3A66CABF}"/>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a:t>
            </a:r>
          </a:p>
        </p:txBody>
      </p:sp>
      <p:pic>
        <p:nvPicPr>
          <p:cNvPr id="102415" name="Graphic 6">
            <a:extLst>
              <a:ext uri="{FF2B5EF4-FFF2-40B4-BE49-F238E27FC236}">
                <a16:creationId xmlns:a16="http://schemas.microsoft.com/office/drawing/2014/main" id="{B87718A6-56A7-D94C-9688-A3C8F907AA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165F51A6-6FBD-FC42-9DC6-61FB0908F5B0}"/>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Journey</a:t>
            </a:r>
          </a:p>
        </p:txBody>
      </p:sp>
      <p:pic>
        <p:nvPicPr>
          <p:cNvPr id="18" name="Graphic 6">
            <a:extLst>
              <a:ext uri="{FF2B5EF4-FFF2-40B4-BE49-F238E27FC236}">
                <a16:creationId xmlns:a16="http://schemas.microsoft.com/office/drawing/2014/main" id="{E1E35C70-1ABE-644B-B634-F8826B78852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782969" y="3259138"/>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7963"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69</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grpSp>
        <p:nvGrpSpPr>
          <p:cNvPr id="43011" name="Group 6">
            <a:extLst>
              <a:ext uri="{FF2B5EF4-FFF2-40B4-BE49-F238E27FC236}">
                <a16:creationId xmlns:a16="http://schemas.microsoft.com/office/drawing/2014/main" id="{EB1A2652-B475-2548-92DE-1BE3B023806B}"/>
              </a:ext>
            </a:extLst>
          </p:cNvPr>
          <p:cNvGrpSpPr>
            <a:grpSpLocks/>
          </p:cNvGrpSpPr>
          <p:nvPr/>
        </p:nvGrpSpPr>
        <p:grpSpPr bwMode="auto">
          <a:xfrm>
            <a:off x="6284913" y="1176338"/>
            <a:ext cx="5600700" cy="3786187"/>
            <a:chOff x="3963647" y="1129248"/>
            <a:chExt cx="6930777" cy="4686336"/>
          </a:xfrm>
        </p:grpSpPr>
        <p:sp>
          <p:nvSpPr>
            <p:cNvPr id="8" name="Rectangle 7">
              <a:extLst>
                <a:ext uri="{FF2B5EF4-FFF2-40B4-BE49-F238E27FC236}">
                  <a16:creationId xmlns:a16="http://schemas.microsoft.com/office/drawing/2014/main" id="{A40064E4-087F-B845-A335-3083F0BB5979}"/>
                </a:ext>
              </a:extLst>
            </p:cNvPr>
            <p:cNvSpPr/>
            <p:nvPr/>
          </p:nvSpPr>
          <p:spPr>
            <a:xfrm>
              <a:off x="4036333" y="2003637"/>
              <a:ext cx="6775582" cy="33737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ln w="0"/>
                  <a:solidFill>
                    <a:srgbClr val="1E8900"/>
                  </a:solidFill>
                  <a:latin typeface="Arial" panose="020B0604020202020204" pitchFamily="34" charset="0"/>
                  <a:cs typeface="Arial" panose="020B0604020202020204" pitchFamily="34" charset="0"/>
                </a:rPr>
                <a:t>VPC</a:t>
              </a:r>
            </a:p>
          </p:txBody>
        </p:sp>
        <p:sp>
          <p:nvSpPr>
            <p:cNvPr id="9" name="Rectangle 8">
              <a:extLst>
                <a:ext uri="{FF2B5EF4-FFF2-40B4-BE49-F238E27FC236}">
                  <a16:creationId xmlns:a16="http://schemas.microsoft.com/office/drawing/2014/main" id="{0B997957-54D6-D94B-9FEF-94D737AC520D}"/>
                </a:ext>
              </a:extLst>
            </p:cNvPr>
            <p:cNvSpPr/>
            <p:nvPr/>
          </p:nvSpPr>
          <p:spPr>
            <a:xfrm>
              <a:off x="3963647" y="1129248"/>
              <a:ext cx="6930777"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solidFill>
                    <a:sysClr val="windowText" lastClr="000000"/>
                  </a:solidFill>
                  <a:latin typeface="Arial" panose="020B0604020202020204" pitchFamily="34" charset="0"/>
                  <a:cs typeface="Arial" panose="020B0604020202020204" pitchFamily="34" charset="0"/>
                </a:rPr>
                <a:t>AWS Cloud</a:t>
              </a:r>
            </a:p>
          </p:txBody>
        </p:sp>
        <p:sp>
          <p:nvSpPr>
            <p:cNvPr id="10" name="Rectangle 9">
              <a:extLst>
                <a:ext uri="{FF2B5EF4-FFF2-40B4-BE49-F238E27FC236}">
                  <a16:creationId xmlns:a16="http://schemas.microsoft.com/office/drawing/2014/main" id="{804AC3CC-3D6D-3944-BFA5-3E9C058A2F60}"/>
                </a:ext>
              </a:extLst>
            </p:cNvPr>
            <p:cNvSpPr/>
            <p:nvPr/>
          </p:nvSpPr>
          <p:spPr>
            <a:xfrm>
              <a:off x="4411554" y="1620478"/>
              <a:ext cx="2096127"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91A115E8-9FC6-A34B-A06E-E4C89AF3B440}"/>
                </a:ext>
              </a:extLst>
            </p:cNvPr>
            <p:cNvSpPr/>
            <p:nvPr/>
          </p:nvSpPr>
          <p:spPr>
            <a:xfrm>
              <a:off x="4497993" y="3272976"/>
              <a:ext cx="6117472" cy="9706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18" name="Graphic 11">
              <a:extLst>
                <a:ext uri="{FF2B5EF4-FFF2-40B4-BE49-F238E27FC236}">
                  <a16:creationId xmlns:a16="http://schemas.microsoft.com/office/drawing/2014/main" id="{5261A0E9-0F8B-A744-B6C0-E3C0F7CA9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745" y="3272976"/>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Graphic 12">
              <a:extLst>
                <a:ext uri="{FF2B5EF4-FFF2-40B4-BE49-F238E27FC236}">
                  <a16:creationId xmlns:a16="http://schemas.microsoft.com/office/drawing/2014/main" id="{39987A7D-E4DB-D844-8FE3-460321FD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7" y="1129248"/>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Graphic 13">
              <a:extLst>
                <a:ext uri="{FF2B5EF4-FFF2-40B4-BE49-F238E27FC236}">
                  <a16:creationId xmlns:a16="http://schemas.microsoft.com/office/drawing/2014/main" id="{10C10F7C-DA20-5947-B665-894968A1C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333" y="2003637"/>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B1E8A385-A988-DB49-A5C1-49ADADF9626C}"/>
                </a:ext>
              </a:extLst>
            </p:cNvPr>
            <p:cNvSpPr/>
            <p:nvPr/>
          </p:nvSpPr>
          <p:spPr>
            <a:xfrm>
              <a:off x="8613632" y="1620478"/>
              <a:ext cx="2096128"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2</a:t>
              </a:r>
            </a:p>
          </p:txBody>
        </p:sp>
        <p:sp>
          <p:nvSpPr>
            <p:cNvPr id="16" name="Rectangle 15">
              <a:extLst>
                <a:ext uri="{FF2B5EF4-FFF2-40B4-BE49-F238E27FC236}">
                  <a16:creationId xmlns:a16="http://schemas.microsoft.com/office/drawing/2014/main" id="{62830279-65AA-414F-9407-D3FFCD24945E}"/>
                </a:ext>
              </a:extLst>
            </p:cNvPr>
            <p:cNvSpPr/>
            <p:nvPr/>
          </p:nvSpPr>
          <p:spPr>
            <a:xfrm>
              <a:off x="4497993" y="4322244"/>
              <a:ext cx="6117472" cy="96870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23" name="Graphic 16">
              <a:extLst>
                <a:ext uri="{FF2B5EF4-FFF2-40B4-BE49-F238E27FC236}">
                  <a16:creationId xmlns:a16="http://schemas.microsoft.com/office/drawing/2014/main" id="{97766D77-0FA5-6A42-A533-B3CC20118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67" y="4324210"/>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Graphic 17">
              <a:extLst>
                <a:ext uri="{FF2B5EF4-FFF2-40B4-BE49-F238E27FC236}">
                  <a16:creationId xmlns:a16="http://schemas.microsoft.com/office/drawing/2014/main" id="{854B5534-A231-8546-B7F7-630A277E5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860" y="2333744"/>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5" name="TextBox 18">
              <a:extLst>
                <a:ext uri="{FF2B5EF4-FFF2-40B4-BE49-F238E27FC236}">
                  <a16:creationId xmlns:a16="http://schemas.microsoft.com/office/drawing/2014/main" id="{8F995DBD-4DD3-B64F-B450-A74AAFD8C5F7}"/>
                </a:ext>
              </a:extLst>
            </p:cNvPr>
            <p:cNvSpPr txBox="1">
              <a:spLocks noChangeArrowheads="1"/>
            </p:cNvSpPr>
            <p:nvPr/>
          </p:nvSpPr>
          <p:spPr bwMode="auto">
            <a:xfrm>
              <a:off x="457640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6" name="Graphic 19">
              <a:extLst>
                <a:ext uri="{FF2B5EF4-FFF2-40B4-BE49-F238E27FC236}">
                  <a16:creationId xmlns:a16="http://schemas.microsoft.com/office/drawing/2014/main" id="{5C11495B-726D-244C-A9D7-F3E893137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5150" y="2333744"/>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TextBox 20">
              <a:extLst>
                <a:ext uri="{FF2B5EF4-FFF2-40B4-BE49-F238E27FC236}">
                  <a16:creationId xmlns:a16="http://schemas.microsoft.com/office/drawing/2014/main" id="{E8ADDB99-F2E9-964F-83E5-E2DE5E84FA77}"/>
                </a:ext>
              </a:extLst>
            </p:cNvPr>
            <p:cNvSpPr txBox="1">
              <a:spLocks noChangeArrowheads="1"/>
            </p:cNvSpPr>
            <p:nvPr/>
          </p:nvSpPr>
          <p:spPr bwMode="auto">
            <a:xfrm>
              <a:off x="876597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8" name="Graphic 21">
              <a:extLst>
                <a:ext uri="{FF2B5EF4-FFF2-40B4-BE49-F238E27FC236}">
                  <a16:creationId xmlns:a16="http://schemas.microsoft.com/office/drawing/2014/main" id="{561E4467-BB15-6B4A-9C76-1064A06F0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3418380"/>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TextBox 22">
              <a:extLst>
                <a:ext uri="{FF2B5EF4-FFF2-40B4-BE49-F238E27FC236}">
                  <a16:creationId xmlns:a16="http://schemas.microsoft.com/office/drawing/2014/main" id="{A50E05FC-D93B-EB49-A861-99CBADF70EC3}"/>
                </a:ext>
              </a:extLst>
            </p:cNvPr>
            <p:cNvSpPr txBox="1">
              <a:spLocks noChangeArrowheads="1"/>
            </p:cNvSpPr>
            <p:nvPr/>
          </p:nvSpPr>
          <p:spPr bwMode="auto">
            <a:xfrm>
              <a:off x="4576400"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0" name="Graphic 23">
              <a:extLst>
                <a:ext uri="{FF2B5EF4-FFF2-40B4-BE49-F238E27FC236}">
                  <a16:creationId xmlns:a16="http://schemas.microsoft.com/office/drawing/2014/main" id="{3B0596A7-88D3-6E4F-A73F-E3289FDC1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3418380"/>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1" name="TextBox 24">
              <a:extLst>
                <a:ext uri="{FF2B5EF4-FFF2-40B4-BE49-F238E27FC236}">
                  <a16:creationId xmlns:a16="http://schemas.microsoft.com/office/drawing/2014/main" id="{7182A22B-F31F-344C-92C8-D72309E14D44}"/>
                </a:ext>
              </a:extLst>
            </p:cNvPr>
            <p:cNvSpPr txBox="1">
              <a:spLocks noChangeArrowheads="1"/>
            </p:cNvSpPr>
            <p:nvPr/>
          </p:nvSpPr>
          <p:spPr bwMode="auto">
            <a:xfrm>
              <a:off x="8778162"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2" name="Graphic 25">
              <a:extLst>
                <a:ext uri="{FF2B5EF4-FFF2-40B4-BE49-F238E27FC236}">
                  <a16:creationId xmlns:a16="http://schemas.microsoft.com/office/drawing/2014/main" id="{71D82907-2ECE-3549-8A05-667074E2E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4479438"/>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3" name="TextBox 26">
              <a:extLst>
                <a:ext uri="{FF2B5EF4-FFF2-40B4-BE49-F238E27FC236}">
                  <a16:creationId xmlns:a16="http://schemas.microsoft.com/office/drawing/2014/main" id="{A60481A7-D0A9-3F49-B2B1-D1B51BBA14EE}"/>
                </a:ext>
              </a:extLst>
            </p:cNvPr>
            <p:cNvSpPr txBox="1">
              <a:spLocks noChangeArrowheads="1"/>
            </p:cNvSpPr>
            <p:nvPr/>
          </p:nvSpPr>
          <p:spPr bwMode="auto">
            <a:xfrm>
              <a:off x="4576400"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4" name="Graphic 27">
              <a:extLst>
                <a:ext uri="{FF2B5EF4-FFF2-40B4-BE49-F238E27FC236}">
                  <a16:creationId xmlns:a16="http://schemas.microsoft.com/office/drawing/2014/main" id="{013EC10A-3BE0-E14A-BDDC-37F7AB33D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4479438"/>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5" name="TextBox 28">
              <a:extLst>
                <a:ext uri="{FF2B5EF4-FFF2-40B4-BE49-F238E27FC236}">
                  <a16:creationId xmlns:a16="http://schemas.microsoft.com/office/drawing/2014/main" id="{FA2D1C92-6CCC-3147-A073-1D62FB8E4813}"/>
                </a:ext>
              </a:extLst>
            </p:cNvPr>
            <p:cNvSpPr txBox="1">
              <a:spLocks noChangeArrowheads="1"/>
            </p:cNvSpPr>
            <p:nvPr/>
          </p:nvSpPr>
          <p:spPr bwMode="auto">
            <a:xfrm>
              <a:off x="8778162"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6" name="Graphic 29">
              <a:extLst>
                <a:ext uri="{FF2B5EF4-FFF2-40B4-BE49-F238E27FC236}">
                  <a16:creationId xmlns:a16="http://schemas.microsoft.com/office/drawing/2014/main" id="{97E0029A-B465-AF4D-B470-8E2AEA6B7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011" y="2082234"/>
              <a:ext cx="711151" cy="71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7" name="TextBox 30">
              <a:extLst>
                <a:ext uri="{FF2B5EF4-FFF2-40B4-BE49-F238E27FC236}">
                  <a16:creationId xmlns:a16="http://schemas.microsoft.com/office/drawing/2014/main" id="{EF3FF100-15EB-DD41-8868-AFE1003B34FE}"/>
                </a:ext>
              </a:extLst>
            </p:cNvPr>
            <p:cNvSpPr txBox="1">
              <a:spLocks noChangeArrowheads="1"/>
            </p:cNvSpPr>
            <p:nvPr/>
          </p:nvSpPr>
          <p:spPr bwMode="auto">
            <a:xfrm>
              <a:off x="6748137" y="2752244"/>
              <a:ext cx="1614648" cy="53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Amazon EC2 Auto Scaling</a:t>
              </a:r>
            </a:p>
          </p:txBody>
        </p:sp>
      </p:gr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7</a:t>
            </a:fld>
            <a:endParaRPr lang="en-US" altLang="en-US" dirty="0">
              <a:solidFill>
                <a:srgbClr val="161E2D"/>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dirty="0">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dirty="0">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dirty="0">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dirty="0">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Graphic 23">
            <a:extLst>
              <a:ext uri="{FF2B5EF4-FFF2-40B4-BE49-F238E27FC236}">
                <a16:creationId xmlns:a16="http://schemas.microsoft.com/office/drawing/2014/main" id="{4BFD26CB-B8D6-3044-B271-FE3D4D9BA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dirty="0">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7" name="TextBox 15">
            <a:extLst>
              <a:ext uri="{FF2B5EF4-FFF2-40B4-BE49-F238E27FC236}">
                <a16:creationId xmlns:a16="http://schemas.microsoft.com/office/drawing/2014/main" id="{A88998D2-2718-7A4D-ADFC-B3C2819649F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WorkDocs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 End Web </a:t>
            </a:r>
            <a:br>
              <a:rPr lang="en-US" altLang="en-US" dirty="0"/>
            </a:br>
            <a:r>
              <a:rPr lang="en-US" altLang="en-US" dirty="0"/>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dirty="0">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 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dirty="0">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spTree>
    <p:extLst>
      <p:ext uri="{BB962C8B-B14F-4D97-AF65-F5344CB8AC3E}">
        <p14:creationId xmlns:p14="http://schemas.microsoft.com/office/powerpoint/2010/main" val="307362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p>
          <a:p>
            <a:pPr algn="ctr" eaLnBrk="1" hangingPunct="1">
              <a:lnSpc>
                <a:spcPct val="100000"/>
              </a:lnSpc>
            </a:pP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jump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as </a:t>
            </a:r>
            <a:br>
              <a:rPr lang="en-US" altLang="en-US" sz="1800" dirty="0"/>
            </a:br>
            <a:r>
              <a:rPr lang="en-US" altLang="en-US" sz="1800" dirty="0"/>
              <a:t>a blueprint.</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8</a:t>
            </a:fld>
            <a:endParaRPr lang="en-US" altLang="en-US" dirty="0">
              <a:solidFill>
                <a:srgbClr val="161E2D"/>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dirty="0">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dirty="0">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dirty="0">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dirty="0">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709864" y="3259138"/>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542" y="28610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dirty="0">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Sailboat</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dirty="0">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794000"/>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794000"/>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7463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9290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92906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4038"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2445"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852"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9259"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87666"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6071" y="2336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4038"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445"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0852"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89259" y="34718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dirty="0">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dirty="0">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9</a:t>
            </a:fld>
            <a:endParaRPr lang="en-US" altLang="en-US" dirty="0">
              <a:solidFill>
                <a:schemeClr val="bg1"/>
              </a:solidFill>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dirty="0">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dirty="0">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dirty="0">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dirty="0">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dirty="0">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dirty="0">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dirty="0">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50124</TotalTime>
  <Words>6974</Words>
  <Application>Microsoft Macintosh PowerPoint</Application>
  <PresentationFormat>Widescreen</PresentationFormat>
  <Paragraphs>1569</Paragraphs>
  <Slides>139</Slides>
  <Notes>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139</vt:i4>
      </vt:variant>
    </vt:vector>
  </HeadingPairs>
  <TitlesOfParts>
    <vt:vector size="144" baseType="lpstr">
      <vt:lpstr>Arial</vt:lpstr>
      <vt:lpstr>Calibri</vt:lpstr>
      <vt:lpstr>Calibri Light</vt:lpstr>
      <vt:lpstr>Title-and-Content</vt:lpstr>
      <vt:lpstr>Title-and-content_DB</vt:lpstr>
      <vt:lpstr>AWS Architecture Icons</vt:lpstr>
      <vt:lpstr>Release 9.0-2021.1.31: What’s new?</vt:lpstr>
      <vt:lpstr>PowerPoint Presentation</vt:lpstr>
      <vt:lpstr>PowerPoint Presentation</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AR &amp; VR</vt:lpstr>
      <vt:lpstr>AR &amp; VR</vt:lpstr>
      <vt:lpstr>AWS Cost Management</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Containers</vt:lpstr>
      <vt:lpstr>Containers</vt:lpstr>
      <vt:lpstr>Containers</vt:lpstr>
      <vt:lpstr>Customer Enablement</vt:lpstr>
      <vt:lpstr>Customer Enablement</vt:lpstr>
      <vt:lpstr>Customer Enablement</vt:lpstr>
      <vt:lpstr>Customer Engagement</vt:lpstr>
      <vt:lpstr>Customer Engagement</vt:lpstr>
      <vt:lpstr>Database</vt:lpstr>
      <vt:lpstr>Database</vt:lpstr>
      <vt:lpstr>Database</vt:lpstr>
      <vt:lpstr>Database</vt:lpstr>
      <vt:lpstr>Database</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1514</cp:revision>
  <dcterms:created xsi:type="dcterms:W3CDTF">2020-03-23T21:46:17Z</dcterms:created>
  <dcterms:modified xsi:type="dcterms:W3CDTF">2022-02-08T02:25:19Z</dcterms:modified>
</cp:coreProperties>
</file>